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7" r:id="rId4"/>
    <p:sldId id="276" r:id="rId5"/>
    <p:sldId id="277" r:id="rId6"/>
    <p:sldId id="258" r:id="rId7"/>
    <p:sldId id="263" r:id="rId8"/>
    <p:sldId id="262" r:id="rId9"/>
    <p:sldId id="265" r:id="rId10"/>
    <p:sldId id="264" r:id="rId11"/>
    <p:sldId id="266" r:id="rId12"/>
    <p:sldId id="260" r:id="rId13"/>
    <p:sldId id="261" r:id="rId14"/>
    <p:sldId id="268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/>
    <p:restoredTop sz="86544"/>
  </p:normalViewPr>
  <p:slideViewPr>
    <p:cSldViewPr>
      <p:cViewPr varScale="1">
        <p:scale>
          <a:sx n="64" d="100"/>
          <a:sy n="64" d="100"/>
        </p:scale>
        <p:origin x="1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5BEE9-77F7-EF42-BCCC-86F17D49A3F9}" type="doc">
      <dgm:prSet loTypeId="urn:microsoft.com/office/officeart/2008/layout/Accented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A0F1F-181E-D247-8FA8-A6E86F8D6385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PRIME</a:t>
          </a:r>
          <a:endParaRPr lang="en-US" b="1" dirty="0">
            <a:solidFill>
              <a:srgbClr val="FF0000"/>
            </a:solidFill>
          </a:endParaRPr>
        </a:p>
      </dgm:t>
    </dgm:pt>
    <dgm:pt modelId="{CE4C3787-741C-8E48-97D3-011B6006E9D4}" type="parTrans" cxnId="{31B647CB-600D-4949-9D96-80797E1FB81E}">
      <dgm:prSet/>
      <dgm:spPr/>
      <dgm:t>
        <a:bodyPr/>
        <a:lstStyle/>
        <a:p>
          <a:endParaRPr lang="en-US"/>
        </a:p>
      </dgm:t>
    </dgm:pt>
    <dgm:pt modelId="{56980CB6-1812-8640-9835-A5940F34F017}" type="sibTrans" cxnId="{31B647CB-600D-4949-9D96-80797E1FB81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523BC29-E1ED-EF4B-8939-CF037AD7A9AE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C00000"/>
              </a:solidFill>
            </a:rPr>
            <a:t>P</a:t>
          </a:r>
          <a:r>
            <a:rPr lang="en-US" sz="2300" dirty="0" err="1" smtClean="0"/>
            <a:t>rofessionalisme</a:t>
          </a:r>
          <a:endParaRPr lang="en-US" sz="2300" dirty="0"/>
        </a:p>
      </dgm:t>
    </dgm:pt>
    <dgm:pt modelId="{00A9BCF2-1851-7F4C-AC76-643B60AFC933}" type="parTrans" cxnId="{A2EC1D8B-4A14-2B41-BCCB-001307503C2F}">
      <dgm:prSet/>
      <dgm:spPr/>
      <dgm:t>
        <a:bodyPr/>
        <a:lstStyle/>
        <a:p>
          <a:endParaRPr lang="en-US"/>
        </a:p>
      </dgm:t>
    </dgm:pt>
    <dgm:pt modelId="{CB918D6F-71FD-7E4C-BCFB-CF7D1B646272}" type="sibTrans" cxnId="{A2EC1D8B-4A14-2B41-BCCB-001307503C2F}">
      <dgm:prSet/>
      <dgm:spPr/>
      <dgm:t>
        <a:bodyPr/>
        <a:lstStyle/>
        <a:p>
          <a:endParaRPr lang="en-US"/>
        </a:p>
      </dgm:t>
    </dgm:pt>
    <dgm:pt modelId="{399424EE-57AE-534F-8F75-A7CF29A78DCC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C00000"/>
              </a:solidFill>
            </a:rPr>
            <a:t>R</a:t>
          </a:r>
          <a:r>
            <a:rPr lang="en-US" sz="2300" dirty="0" smtClean="0"/>
            <a:t>ecognition of achievement</a:t>
          </a:r>
          <a:endParaRPr lang="en-US" sz="2300" dirty="0"/>
        </a:p>
      </dgm:t>
    </dgm:pt>
    <dgm:pt modelId="{299D0EFD-A820-5E42-8378-E4EAD3FDA114}" type="parTrans" cxnId="{EFBC4724-9A49-8246-82B8-39908F1683F5}">
      <dgm:prSet/>
      <dgm:spPr/>
      <dgm:t>
        <a:bodyPr/>
        <a:lstStyle/>
        <a:p>
          <a:endParaRPr lang="en-US"/>
        </a:p>
      </dgm:t>
    </dgm:pt>
    <dgm:pt modelId="{5EE3078E-FC81-BE45-A340-8070107774CC}" type="sibTrans" cxnId="{EFBC4724-9A49-8246-82B8-39908F1683F5}">
      <dgm:prSet/>
      <dgm:spPr/>
      <dgm:t>
        <a:bodyPr/>
        <a:lstStyle/>
        <a:p>
          <a:endParaRPr lang="en-US"/>
        </a:p>
      </dgm:t>
    </dgm:pt>
    <dgm:pt modelId="{5F95A9CD-5E4E-E142-8CFA-BC8C580198F2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C00000"/>
              </a:solidFill>
            </a:rPr>
            <a:t>I</a:t>
          </a:r>
          <a:r>
            <a:rPr lang="en-US" sz="2800" dirty="0" smtClean="0"/>
            <a:t>ntegrity</a:t>
          </a:r>
          <a:endParaRPr lang="en-US" sz="2800" dirty="0"/>
        </a:p>
      </dgm:t>
    </dgm:pt>
    <dgm:pt modelId="{4E10A817-273C-304C-8933-A76A03545D0A}" type="parTrans" cxnId="{F443E259-9566-C14D-B6CE-DD269EED5DD5}">
      <dgm:prSet/>
      <dgm:spPr/>
      <dgm:t>
        <a:bodyPr/>
        <a:lstStyle/>
        <a:p>
          <a:endParaRPr lang="en-US"/>
        </a:p>
      </dgm:t>
    </dgm:pt>
    <dgm:pt modelId="{701CE3A0-EDF3-1D40-92E9-48BF8EF29C1B}" type="sibTrans" cxnId="{F443E259-9566-C14D-B6CE-DD269EED5DD5}">
      <dgm:prSet/>
      <dgm:spPr/>
      <dgm:t>
        <a:bodyPr/>
        <a:lstStyle/>
        <a:p>
          <a:endParaRPr lang="en-US"/>
        </a:p>
      </dgm:t>
    </dgm:pt>
    <dgm:pt modelId="{102FE727-EFE8-EE49-8A0A-4EFE1B5C0BD2}">
      <dgm:prSet custT="1"/>
      <dgm:spPr/>
      <dgm:t>
        <a:bodyPr/>
        <a:lstStyle/>
        <a:p>
          <a:r>
            <a:rPr lang="en-US" sz="3200" b="1" dirty="0" smtClean="0">
              <a:solidFill>
                <a:srgbClr val="C00000"/>
              </a:solidFill>
            </a:rPr>
            <a:t>M</a:t>
          </a:r>
          <a:r>
            <a:rPr lang="en-US" sz="2800" dirty="0" smtClean="0"/>
            <a:t>utual respect</a:t>
          </a:r>
          <a:endParaRPr lang="en-US" sz="2800" dirty="0"/>
        </a:p>
      </dgm:t>
    </dgm:pt>
    <dgm:pt modelId="{0F06FA02-86F3-6846-9894-F66290DE2BC6}" type="parTrans" cxnId="{9A5911FA-A20B-EE4E-8E18-6E8F72AED500}">
      <dgm:prSet/>
      <dgm:spPr/>
      <dgm:t>
        <a:bodyPr/>
        <a:lstStyle/>
        <a:p>
          <a:endParaRPr lang="en-US"/>
        </a:p>
      </dgm:t>
    </dgm:pt>
    <dgm:pt modelId="{528CFEBE-3B51-5142-9012-3CF863C1762A}" type="sibTrans" cxnId="{9A5911FA-A20B-EE4E-8E18-6E8F72AED500}">
      <dgm:prSet/>
      <dgm:spPr/>
      <dgm:t>
        <a:bodyPr/>
        <a:lstStyle/>
        <a:p>
          <a:endParaRPr lang="en-US"/>
        </a:p>
      </dgm:t>
    </dgm:pt>
    <dgm:pt modelId="{53940EA8-3C97-D845-B924-4DD692F0FCEF}">
      <dgm:prSet custT="1"/>
      <dgm:spPr/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E</a:t>
          </a:r>
          <a:r>
            <a:rPr lang="en-US" sz="2800" dirty="0" smtClean="0"/>
            <a:t>ntrepreneurship</a:t>
          </a:r>
          <a:endParaRPr lang="en-US" sz="2800" dirty="0"/>
        </a:p>
      </dgm:t>
    </dgm:pt>
    <dgm:pt modelId="{F63E101C-05A0-4F4D-852D-D15027A818FC}" type="parTrans" cxnId="{83D52DB9-072E-6B47-B92B-4B8CBA8A8C19}">
      <dgm:prSet/>
      <dgm:spPr/>
      <dgm:t>
        <a:bodyPr/>
        <a:lstStyle/>
        <a:p>
          <a:endParaRPr lang="en-US"/>
        </a:p>
      </dgm:t>
    </dgm:pt>
    <dgm:pt modelId="{488C0650-0E4C-C942-8AAB-782248E4F662}" type="sibTrans" cxnId="{83D52DB9-072E-6B47-B92B-4B8CBA8A8C19}">
      <dgm:prSet/>
      <dgm:spPr/>
      <dgm:t>
        <a:bodyPr/>
        <a:lstStyle/>
        <a:p>
          <a:endParaRPr lang="en-US"/>
        </a:p>
      </dgm:t>
    </dgm:pt>
    <dgm:pt modelId="{5D85AA30-DCC3-6F4E-BFFD-91A00710ECCA}" type="pres">
      <dgm:prSet presAssocID="{8AE5BEE9-77F7-EF42-BCCC-86F17D49A3F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9028144-4652-4D4C-86DF-761EB513FBA4}" type="pres">
      <dgm:prSet presAssocID="{56980CB6-1812-8640-9835-A5940F34F017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B9E379D3-65EA-124B-93BA-36C389925E88}" type="pres">
      <dgm:prSet presAssocID="{701A0F1F-181E-D247-8FA8-A6E86F8D638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3744C-027A-714A-8612-058F7B7D9EC6}" type="pres">
      <dgm:prSet presAssocID="{8AE5BEE9-77F7-EF42-BCCC-86F17D49A3F9}" presName="linV" presStyleCnt="0"/>
      <dgm:spPr/>
    </dgm:pt>
    <dgm:pt modelId="{EC80F0C5-38AC-C049-BD5F-12F565E66E0F}" type="pres">
      <dgm:prSet presAssocID="{F523BC29-E1ED-EF4B-8939-CF037AD7A9AE}" presName="pair" presStyleCnt="0"/>
      <dgm:spPr/>
    </dgm:pt>
    <dgm:pt modelId="{B88B4D5C-EC7C-7C4E-AC58-3D804A295910}" type="pres">
      <dgm:prSet presAssocID="{F523BC29-E1ED-EF4B-8939-CF037AD7A9AE}" presName="spaceH" presStyleLbl="node1" presStyleIdx="0" presStyleCnt="0"/>
      <dgm:spPr/>
    </dgm:pt>
    <dgm:pt modelId="{7D4C7997-D53A-A140-9058-3E30ED1FA986}" type="pres">
      <dgm:prSet presAssocID="{F523BC29-E1ED-EF4B-8939-CF037AD7A9AE}" presName="desPictures" presStyleLbl="alignImgPlace1" presStyleIdx="0" presStyleCnt="5"/>
      <dgm:spPr>
        <a:solidFill>
          <a:schemeClr val="accent5">
            <a:lumMod val="60000"/>
            <a:lumOff val="40000"/>
          </a:schemeClr>
        </a:solidFill>
      </dgm:spPr>
    </dgm:pt>
    <dgm:pt modelId="{BABFD551-3187-EF4C-9967-25E87515BD75}" type="pres">
      <dgm:prSet presAssocID="{F523BC29-E1ED-EF4B-8939-CF037AD7A9AE}" presName="desTextWrapper" presStyleCnt="0"/>
      <dgm:spPr/>
    </dgm:pt>
    <dgm:pt modelId="{28EE198A-B1B3-8E48-B348-8AB47301757A}" type="pres">
      <dgm:prSet presAssocID="{F523BC29-E1ED-EF4B-8939-CF037AD7A9AE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68F6A-B181-B34D-9F88-B5460DF668A6}" type="pres">
      <dgm:prSet presAssocID="{CB918D6F-71FD-7E4C-BCFB-CF7D1B646272}" presName="spaceV" presStyleCnt="0"/>
      <dgm:spPr/>
    </dgm:pt>
    <dgm:pt modelId="{8CCCF1C5-829C-E147-BF03-5A336CAB3F62}" type="pres">
      <dgm:prSet presAssocID="{399424EE-57AE-534F-8F75-A7CF29A78DCC}" presName="pair" presStyleCnt="0"/>
      <dgm:spPr/>
    </dgm:pt>
    <dgm:pt modelId="{6539BB29-D48B-9446-B5CD-7DAEC5F9DF41}" type="pres">
      <dgm:prSet presAssocID="{399424EE-57AE-534F-8F75-A7CF29A78DCC}" presName="spaceH" presStyleLbl="node1" presStyleIdx="0" presStyleCnt="0"/>
      <dgm:spPr/>
    </dgm:pt>
    <dgm:pt modelId="{18CAF15C-B452-DE45-9C77-2A8AB905E338}" type="pres">
      <dgm:prSet presAssocID="{399424EE-57AE-534F-8F75-A7CF29A78DCC}" presName="desPictures" presStyleLbl="alignImgPlace1" presStyleIdx="1" presStyleCnt="5"/>
      <dgm:spPr>
        <a:solidFill>
          <a:schemeClr val="accent5">
            <a:lumMod val="60000"/>
            <a:lumOff val="40000"/>
          </a:schemeClr>
        </a:solidFill>
      </dgm:spPr>
    </dgm:pt>
    <dgm:pt modelId="{A0134EE8-E11B-6C44-A94D-54DAA0BB403B}" type="pres">
      <dgm:prSet presAssocID="{399424EE-57AE-534F-8F75-A7CF29A78DCC}" presName="desTextWrapper" presStyleCnt="0"/>
      <dgm:spPr/>
    </dgm:pt>
    <dgm:pt modelId="{D46E36AD-4C82-AD42-848B-0C6FEC6A21F4}" type="pres">
      <dgm:prSet presAssocID="{399424EE-57AE-534F-8F75-A7CF29A78DCC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D1AA2-1DAF-BC4E-AADB-A148DB8D217D}" type="pres">
      <dgm:prSet presAssocID="{5EE3078E-FC81-BE45-A340-8070107774CC}" presName="spaceV" presStyleCnt="0"/>
      <dgm:spPr/>
    </dgm:pt>
    <dgm:pt modelId="{8A2840DC-0DA8-6240-B13A-59C74C78C109}" type="pres">
      <dgm:prSet presAssocID="{5F95A9CD-5E4E-E142-8CFA-BC8C580198F2}" presName="pair" presStyleCnt="0"/>
      <dgm:spPr/>
    </dgm:pt>
    <dgm:pt modelId="{0132A37D-FDB9-E641-8059-6F94CC78CED3}" type="pres">
      <dgm:prSet presAssocID="{5F95A9CD-5E4E-E142-8CFA-BC8C580198F2}" presName="spaceH" presStyleLbl="node1" presStyleIdx="0" presStyleCnt="0"/>
      <dgm:spPr/>
    </dgm:pt>
    <dgm:pt modelId="{22709818-43DE-BA4E-BB6B-B800B848988A}" type="pres">
      <dgm:prSet presAssocID="{5F95A9CD-5E4E-E142-8CFA-BC8C580198F2}" presName="desPictures" presStyleLbl="alignImgPlace1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2C444841-0FA9-9F43-A111-62BA17E90657}" type="pres">
      <dgm:prSet presAssocID="{5F95A9CD-5E4E-E142-8CFA-BC8C580198F2}" presName="desTextWrapper" presStyleCnt="0"/>
      <dgm:spPr/>
    </dgm:pt>
    <dgm:pt modelId="{410DA96A-B024-4441-AAA0-C56B218BE38D}" type="pres">
      <dgm:prSet presAssocID="{5F95A9CD-5E4E-E142-8CFA-BC8C580198F2}" presName="des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6594-84E2-2B4C-BDCF-260488C5343E}" type="pres">
      <dgm:prSet presAssocID="{701CE3A0-EDF3-1D40-92E9-48BF8EF29C1B}" presName="spaceV" presStyleCnt="0"/>
      <dgm:spPr/>
    </dgm:pt>
    <dgm:pt modelId="{0C1AE675-B5B7-C84D-BA59-A503CD4F0590}" type="pres">
      <dgm:prSet presAssocID="{102FE727-EFE8-EE49-8A0A-4EFE1B5C0BD2}" presName="pair" presStyleCnt="0"/>
      <dgm:spPr/>
    </dgm:pt>
    <dgm:pt modelId="{F326A1D8-7999-3E49-A575-B80D6788B1D8}" type="pres">
      <dgm:prSet presAssocID="{102FE727-EFE8-EE49-8A0A-4EFE1B5C0BD2}" presName="spaceH" presStyleLbl="node1" presStyleIdx="0" presStyleCnt="0"/>
      <dgm:spPr/>
    </dgm:pt>
    <dgm:pt modelId="{6F0D1C67-4A4F-2E4B-9197-E114F9329667}" type="pres">
      <dgm:prSet presAssocID="{102FE727-EFE8-EE49-8A0A-4EFE1B5C0BD2}" presName="desPictures" presStyleLbl="alignImgPlace1" presStyleIdx="3" presStyleCnt="5"/>
      <dgm:spPr>
        <a:solidFill>
          <a:schemeClr val="accent5">
            <a:lumMod val="60000"/>
            <a:lumOff val="40000"/>
          </a:schemeClr>
        </a:solidFill>
      </dgm:spPr>
    </dgm:pt>
    <dgm:pt modelId="{C2C12816-369E-5A40-9437-A4D3C834C816}" type="pres">
      <dgm:prSet presAssocID="{102FE727-EFE8-EE49-8A0A-4EFE1B5C0BD2}" presName="desTextWrapper" presStyleCnt="0"/>
      <dgm:spPr/>
    </dgm:pt>
    <dgm:pt modelId="{60369734-3C55-4346-B688-FC0F3F984D0A}" type="pres">
      <dgm:prSet presAssocID="{102FE727-EFE8-EE49-8A0A-4EFE1B5C0BD2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DD042-33B4-F242-A99B-D035591BB757}" type="pres">
      <dgm:prSet presAssocID="{528CFEBE-3B51-5142-9012-3CF863C1762A}" presName="spaceV" presStyleCnt="0"/>
      <dgm:spPr/>
    </dgm:pt>
    <dgm:pt modelId="{012C34CE-DAF4-D647-95F8-36675BA41066}" type="pres">
      <dgm:prSet presAssocID="{53940EA8-3C97-D845-B924-4DD692F0FCEF}" presName="pair" presStyleCnt="0"/>
      <dgm:spPr/>
    </dgm:pt>
    <dgm:pt modelId="{1A5294C6-E35D-6C42-A1E5-0A22245CCEC9}" type="pres">
      <dgm:prSet presAssocID="{53940EA8-3C97-D845-B924-4DD692F0FCEF}" presName="spaceH" presStyleLbl="node1" presStyleIdx="0" presStyleCnt="0"/>
      <dgm:spPr/>
    </dgm:pt>
    <dgm:pt modelId="{883FD993-A1A8-2644-BBE6-6285E23A8AF2}" type="pres">
      <dgm:prSet presAssocID="{53940EA8-3C97-D845-B924-4DD692F0FCEF}" presName="desPictures" presStyleLbl="alignImgPlace1" presStyleIdx="4" presStyleCnt="5"/>
      <dgm:spPr>
        <a:solidFill>
          <a:schemeClr val="accent5">
            <a:lumMod val="60000"/>
            <a:lumOff val="40000"/>
          </a:schemeClr>
        </a:solidFill>
      </dgm:spPr>
    </dgm:pt>
    <dgm:pt modelId="{7E2DFAFF-E254-D948-B455-6174B9026CEB}" type="pres">
      <dgm:prSet presAssocID="{53940EA8-3C97-D845-B924-4DD692F0FCEF}" presName="desTextWrapper" presStyleCnt="0"/>
      <dgm:spPr/>
    </dgm:pt>
    <dgm:pt modelId="{94D8FFDE-764F-7540-A8E3-E35907386B5D}" type="pres">
      <dgm:prSet presAssocID="{53940EA8-3C97-D845-B924-4DD692F0FCEF}" presName="des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157E4-2DF8-4946-8156-1BA8EAA2980A}" type="pres">
      <dgm:prSet presAssocID="{8AE5BEE9-77F7-EF42-BCCC-86F17D49A3F9}" presName="maxNode" presStyleCnt="0"/>
      <dgm:spPr/>
    </dgm:pt>
    <dgm:pt modelId="{B0F2DB75-F6DB-C04A-8DFB-BEAD5C65FC32}" type="pres">
      <dgm:prSet presAssocID="{8AE5BEE9-77F7-EF42-BCCC-86F17D49A3F9}" presName="Name33" presStyleCnt="0"/>
      <dgm:spPr/>
    </dgm:pt>
  </dgm:ptLst>
  <dgm:cxnLst>
    <dgm:cxn modelId="{060B4A01-DCC1-8A4A-BD70-7360B2E604F9}" type="presOf" srcId="{53940EA8-3C97-D845-B924-4DD692F0FCEF}" destId="{94D8FFDE-764F-7540-A8E3-E35907386B5D}" srcOrd="0" destOrd="0" presId="urn:microsoft.com/office/officeart/2008/layout/AccentedPicture"/>
    <dgm:cxn modelId="{AF7975A3-B629-4A46-BAC0-94084B081DFB}" type="presOf" srcId="{56980CB6-1812-8640-9835-A5940F34F017}" destId="{F9028144-4652-4D4C-86DF-761EB513FBA4}" srcOrd="0" destOrd="0" presId="urn:microsoft.com/office/officeart/2008/layout/AccentedPicture"/>
    <dgm:cxn modelId="{B911BECD-61B8-4F44-BFC5-D8EC1CAEC001}" type="presOf" srcId="{399424EE-57AE-534F-8F75-A7CF29A78DCC}" destId="{D46E36AD-4C82-AD42-848B-0C6FEC6A21F4}" srcOrd="0" destOrd="0" presId="urn:microsoft.com/office/officeart/2008/layout/AccentedPicture"/>
    <dgm:cxn modelId="{B036E530-C3B7-E64A-A05D-3A247D160102}" type="presOf" srcId="{102FE727-EFE8-EE49-8A0A-4EFE1B5C0BD2}" destId="{60369734-3C55-4346-B688-FC0F3F984D0A}" srcOrd="0" destOrd="0" presId="urn:microsoft.com/office/officeart/2008/layout/AccentedPicture"/>
    <dgm:cxn modelId="{EFBC4724-9A49-8246-82B8-39908F1683F5}" srcId="{8AE5BEE9-77F7-EF42-BCCC-86F17D49A3F9}" destId="{399424EE-57AE-534F-8F75-A7CF29A78DCC}" srcOrd="2" destOrd="0" parTransId="{299D0EFD-A820-5E42-8378-E4EAD3FDA114}" sibTransId="{5EE3078E-FC81-BE45-A340-8070107774CC}"/>
    <dgm:cxn modelId="{83D52DB9-072E-6B47-B92B-4B8CBA8A8C19}" srcId="{8AE5BEE9-77F7-EF42-BCCC-86F17D49A3F9}" destId="{53940EA8-3C97-D845-B924-4DD692F0FCEF}" srcOrd="5" destOrd="0" parTransId="{F63E101C-05A0-4F4D-852D-D15027A818FC}" sibTransId="{488C0650-0E4C-C942-8AAB-782248E4F662}"/>
    <dgm:cxn modelId="{ACFDB4C4-5CCE-DA43-BB62-363CE86A67DC}" type="presOf" srcId="{F523BC29-E1ED-EF4B-8939-CF037AD7A9AE}" destId="{28EE198A-B1B3-8E48-B348-8AB47301757A}" srcOrd="0" destOrd="0" presId="urn:microsoft.com/office/officeart/2008/layout/AccentedPicture"/>
    <dgm:cxn modelId="{F443E259-9566-C14D-B6CE-DD269EED5DD5}" srcId="{8AE5BEE9-77F7-EF42-BCCC-86F17D49A3F9}" destId="{5F95A9CD-5E4E-E142-8CFA-BC8C580198F2}" srcOrd="3" destOrd="0" parTransId="{4E10A817-273C-304C-8933-A76A03545D0A}" sibTransId="{701CE3A0-EDF3-1D40-92E9-48BF8EF29C1B}"/>
    <dgm:cxn modelId="{A2EC1D8B-4A14-2B41-BCCB-001307503C2F}" srcId="{8AE5BEE9-77F7-EF42-BCCC-86F17D49A3F9}" destId="{F523BC29-E1ED-EF4B-8939-CF037AD7A9AE}" srcOrd="1" destOrd="0" parTransId="{00A9BCF2-1851-7F4C-AC76-643B60AFC933}" sibTransId="{CB918D6F-71FD-7E4C-BCFB-CF7D1B646272}"/>
    <dgm:cxn modelId="{7EC5D796-76A0-5344-A3F1-21AFB625D979}" type="presOf" srcId="{8AE5BEE9-77F7-EF42-BCCC-86F17D49A3F9}" destId="{5D85AA30-DCC3-6F4E-BFFD-91A00710ECCA}" srcOrd="0" destOrd="0" presId="urn:microsoft.com/office/officeart/2008/layout/AccentedPicture"/>
    <dgm:cxn modelId="{31B647CB-600D-4949-9D96-80797E1FB81E}" srcId="{8AE5BEE9-77F7-EF42-BCCC-86F17D49A3F9}" destId="{701A0F1F-181E-D247-8FA8-A6E86F8D6385}" srcOrd="0" destOrd="0" parTransId="{CE4C3787-741C-8E48-97D3-011B6006E9D4}" sibTransId="{56980CB6-1812-8640-9835-A5940F34F017}"/>
    <dgm:cxn modelId="{9A5911FA-A20B-EE4E-8E18-6E8F72AED500}" srcId="{8AE5BEE9-77F7-EF42-BCCC-86F17D49A3F9}" destId="{102FE727-EFE8-EE49-8A0A-4EFE1B5C0BD2}" srcOrd="4" destOrd="0" parTransId="{0F06FA02-86F3-6846-9894-F66290DE2BC6}" sibTransId="{528CFEBE-3B51-5142-9012-3CF863C1762A}"/>
    <dgm:cxn modelId="{9DCDCB52-805E-114F-AB60-4357010F5426}" type="presOf" srcId="{701A0F1F-181E-D247-8FA8-A6E86F8D6385}" destId="{B9E379D3-65EA-124B-93BA-36C389925E88}" srcOrd="0" destOrd="0" presId="urn:microsoft.com/office/officeart/2008/layout/AccentedPicture"/>
    <dgm:cxn modelId="{6C474285-F572-524F-9A63-B038DAEF410B}" type="presOf" srcId="{5F95A9CD-5E4E-E142-8CFA-BC8C580198F2}" destId="{410DA96A-B024-4441-AAA0-C56B218BE38D}" srcOrd="0" destOrd="0" presId="urn:microsoft.com/office/officeart/2008/layout/AccentedPicture"/>
    <dgm:cxn modelId="{B4D68837-28C3-B24D-8CAC-DDEB9297B23C}" type="presParOf" srcId="{5D85AA30-DCC3-6F4E-BFFD-91A00710ECCA}" destId="{F9028144-4652-4D4C-86DF-761EB513FBA4}" srcOrd="0" destOrd="0" presId="urn:microsoft.com/office/officeart/2008/layout/AccentedPicture"/>
    <dgm:cxn modelId="{C8D45C45-9E88-7A47-BFA1-55186AA79855}" type="presParOf" srcId="{5D85AA30-DCC3-6F4E-BFFD-91A00710ECCA}" destId="{B9E379D3-65EA-124B-93BA-36C389925E88}" srcOrd="1" destOrd="0" presId="urn:microsoft.com/office/officeart/2008/layout/AccentedPicture"/>
    <dgm:cxn modelId="{EECE67F9-25DF-3D49-97AE-4D26EA56147A}" type="presParOf" srcId="{5D85AA30-DCC3-6F4E-BFFD-91A00710ECCA}" destId="{6173744C-027A-714A-8612-058F7B7D9EC6}" srcOrd="2" destOrd="0" presId="urn:microsoft.com/office/officeart/2008/layout/AccentedPicture"/>
    <dgm:cxn modelId="{43CA02FA-3A0C-C245-835B-6CE2CD488819}" type="presParOf" srcId="{6173744C-027A-714A-8612-058F7B7D9EC6}" destId="{EC80F0C5-38AC-C049-BD5F-12F565E66E0F}" srcOrd="0" destOrd="0" presId="urn:microsoft.com/office/officeart/2008/layout/AccentedPicture"/>
    <dgm:cxn modelId="{5E5B0358-15EF-5B42-993A-BB892BDF8B69}" type="presParOf" srcId="{EC80F0C5-38AC-C049-BD5F-12F565E66E0F}" destId="{B88B4D5C-EC7C-7C4E-AC58-3D804A295910}" srcOrd="0" destOrd="0" presId="urn:microsoft.com/office/officeart/2008/layout/AccentedPicture"/>
    <dgm:cxn modelId="{3BAF4757-4758-F840-9BD6-12408F9EEF47}" type="presParOf" srcId="{EC80F0C5-38AC-C049-BD5F-12F565E66E0F}" destId="{7D4C7997-D53A-A140-9058-3E30ED1FA986}" srcOrd="1" destOrd="0" presId="urn:microsoft.com/office/officeart/2008/layout/AccentedPicture"/>
    <dgm:cxn modelId="{1D166894-47CD-FA42-8A17-523ED801A431}" type="presParOf" srcId="{EC80F0C5-38AC-C049-BD5F-12F565E66E0F}" destId="{BABFD551-3187-EF4C-9967-25E87515BD75}" srcOrd="2" destOrd="0" presId="urn:microsoft.com/office/officeart/2008/layout/AccentedPicture"/>
    <dgm:cxn modelId="{3B61D51B-6275-A042-909F-0AF772ACEC4B}" type="presParOf" srcId="{BABFD551-3187-EF4C-9967-25E87515BD75}" destId="{28EE198A-B1B3-8E48-B348-8AB47301757A}" srcOrd="0" destOrd="0" presId="urn:microsoft.com/office/officeart/2008/layout/AccentedPicture"/>
    <dgm:cxn modelId="{475192F5-EEEC-084A-B312-7D3CF71D35AF}" type="presParOf" srcId="{6173744C-027A-714A-8612-058F7B7D9EC6}" destId="{A8F68F6A-B181-B34D-9F88-B5460DF668A6}" srcOrd="1" destOrd="0" presId="urn:microsoft.com/office/officeart/2008/layout/AccentedPicture"/>
    <dgm:cxn modelId="{A8B6B9D7-B28C-1744-B78D-07617269D404}" type="presParOf" srcId="{6173744C-027A-714A-8612-058F7B7D9EC6}" destId="{8CCCF1C5-829C-E147-BF03-5A336CAB3F62}" srcOrd="2" destOrd="0" presId="urn:microsoft.com/office/officeart/2008/layout/AccentedPicture"/>
    <dgm:cxn modelId="{69BDB014-135A-BE41-9C2E-86A0522101BF}" type="presParOf" srcId="{8CCCF1C5-829C-E147-BF03-5A336CAB3F62}" destId="{6539BB29-D48B-9446-B5CD-7DAEC5F9DF41}" srcOrd="0" destOrd="0" presId="urn:microsoft.com/office/officeart/2008/layout/AccentedPicture"/>
    <dgm:cxn modelId="{57B4BDC8-FEB2-CD4E-9CC0-31ACCD356FE1}" type="presParOf" srcId="{8CCCF1C5-829C-E147-BF03-5A336CAB3F62}" destId="{18CAF15C-B452-DE45-9C77-2A8AB905E338}" srcOrd="1" destOrd="0" presId="urn:microsoft.com/office/officeart/2008/layout/AccentedPicture"/>
    <dgm:cxn modelId="{B624FDC3-FF62-5E42-B582-616C3380867C}" type="presParOf" srcId="{8CCCF1C5-829C-E147-BF03-5A336CAB3F62}" destId="{A0134EE8-E11B-6C44-A94D-54DAA0BB403B}" srcOrd="2" destOrd="0" presId="urn:microsoft.com/office/officeart/2008/layout/AccentedPicture"/>
    <dgm:cxn modelId="{7B2F6E43-0FDD-3345-8B20-DD2A05B106E0}" type="presParOf" srcId="{A0134EE8-E11B-6C44-A94D-54DAA0BB403B}" destId="{D46E36AD-4C82-AD42-848B-0C6FEC6A21F4}" srcOrd="0" destOrd="0" presId="urn:microsoft.com/office/officeart/2008/layout/AccentedPicture"/>
    <dgm:cxn modelId="{C8BA9640-010D-4345-B140-9406936FD28F}" type="presParOf" srcId="{6173744C-027A-714A-8612-058F7B7D9EC6}" destId="{1FDD1AA2-1DAF-BC4E-AADB-A148DB8D217D}" srcOrd="3" destOrd="0" presId="urn:microsoft.com/office/officeart/2008/layout/AccentedPicture"/>
    <dgm:cxn modelId="{C4A3C30F-5576-6E4C-9007-90A8984BAEDD}" type="presParOf" srcId="{6173744C-027A-714A-8612-058F7B7D9EC6}" destId="{8A2840DC-0DA8-6240-B13A-59C74C78C109}" srcOrd="4" destOrd="0" presId="urn:microsoft.com/office/officeart/2008/layout/AccentedPicture"/>
    <dgm:cxn modelId="{2246887B-C1AA-6C4E-B3E6-8D37C97228C6}" type="presParOf" srcId="{8A2840DC-0DA8-6240-B13A-59C74C78C109}" destId="{0132A37D-FDB9-E641-8059-6F94CC78CED3}" srcOrd="0" destOrd="0" presId="urn:microsoft.com/office/officeart/2008/layout/AccentedPicture"/>
    <dgm:cxn modelId="{9DDC1037-6C15-5549-97F8-C96AFF15A916}" type="presParOf" srcId="{8A2840DC-0DA8-6240-B13A-59C74C78C109}" destId="{22709818-43DE-BA4E-BB6B-B800B848988A}" srcOrd="1" destOrd="0" presId="urn:microsoft.com/office/officeart/2008/layout/AccentedPicture"/>
    <dgm:cxn modelId="{57914391-204D-2945-9CAD-FE5B8E401BAD}" type="presParOf" srcId="{8A2840DC-0DA8-6240-B13A-59C74C78C109}" destId="{2C444841-0FA9-9F43-A111-62BA17E90657}" srcOrd="2" destOrd="0" presId="urn:microsoft.com/office/officeart/2008/layout/AccentedPicture"/>
    <dgm:cxn modelId="{6C228D77-3BD2-AF4C-B0E3-1BA0620370EF}" type="presParOf" srcId="{2C444841-0FA9-9F43-A111-62BA17E90657}" destId="{410DA96A-B024-4441-AAA0-C56B218BE38D}" srcOrd="0" destOrd="0" presId="urn:microsoft.com/office/officeart/2008/layout/AccentedPicture"/>
    <dgm:cxn modelId="{07DF69E9-10C2-294B-8D64-4335EF5008D3}" type="presParOf" srcId="{6173744C-027A-714A-8612-058F7B7D9EC6}" destId="{3F5B6594-84E2-2B4C-BDCF-260488C5343E}" srcOrd="5" destOrd="0" presId="urn:microsoft.com/office/officeart/2008/layout/AccentedPicture"/>
    <dgm:cxn modelId="{6DDE98BE-D38E-334C-AE32-E12AFFD06635}" type="presParOf" srcId="{6173744C-027A-714A-8612-058F7B7D9EC6}" destId="{0C1AE675-B5B7-C84D-BA59-A503CD4F0590}" srcOrd="6" destOrd="0" presId="urn:microsoft.com/office/officeart/2008/layout/AccentedPicture"/>
    <dgm:cxn modelId="{86C000E6-8905-454F-A99E-1220A1EE35C8}" type="presParOf" srcId="{0C1AE675-B5B7-C84D-BA59-A503CD4F0590}" destId="{F326A1D8-7999-3E49-A575-B80D6788B1D8}" srcOrd="0" destOrd="0" presId="urn:microsoft.com/office/officeart/2008/layout/AccentedPicture"/>
    <dgm:cxn modelId="{EBACBE77-7651-8446-AD68-17DEBCF9013C}" type="presParOf" srcId="{0C1AE675-B5B7-C84D-BA59-A503CD4F0590}" destId="{6F0D1C67-4A4F-2E4B-9197-E114F9329667}" srcOrd="1" destOrd="0" presId="urn:microsoft.com/office/officeart/2008/layout/AccentedPicture"/>
    <dgm:cxn modelId="{67D687D6-E524-A94B-B813-A5C39B4127BD}" type="presParOf" srcId="{0C1AE675-B5B7-C84D-BA59-A503CD4F0590}" destId="{C2C12816-369E-5A40-9437-A4D3C834C816}" srcOrd="2" destOrd="0" presId="urn:microsoft.com/office/officeart/2008/layout/AccentedPicture"/>
    <dgm:cxn modelId="{97FD3632-9487-E445-9A0D-FFFE9ABB81AE}" type="presParOf" srcId="{C2C12816-369E-5A40-9437-A4D3C834C816}" destId="{60369734-3C55-4346-B688-FC0F3F984D0A}" srcOrd="0" destOrd="0" presId="urn:microsoft.com/office/officeart/2008/layout/AccentedPicture"/>
    <dgm:cxn modelId="{5DF26CFD-A36F-FA49-B1C0-D076F3F8B246}" type="presParOf" srcId="{6173744C-027A-714A-8612-058F7B7D9EC6}" destId="{643DD042-33B4-F242-A99B-D035591BB757}" srcOrd="7" destOrd="0" presId="urn:microsoft.com/office/officeart/2008/layout/AccentedPicture"/>
    <dgm:cxn modelId="{78B646FC-3B91-4A40-A0D7-2F7CC9F39D06}" type="presParOf" srcId="{6173744C-027A-714A-8612-058F7B7D9EC6}" destId="{012C34CE-DAF4-D647-95F8-36675BA41066}" srcOrd="8" destOrd="0" presId="urn:microsoft.com/office/officeart/2008/layout/AccentedPicture"/>
    <dgm:cxn modelId="{9A2B011A-239A-4C46-BCD4-B81F02EEF21F}" type="presParOf" srcId="{012C34CE-DAF4-D647-95F8-36675BA41066}" destId="{1A5294C6-E35D-6C42-A1E5-0A22245CCEC9}" srcOrd="0" destOrd="0" presId="urn:microsoft.com/office/officeart/2008/layout/AccentedPicture"/>
    <dgm:cxn modelId="{409B4863-DCDB-1540-BB31-A50D7CDC7372}" type="presParOf" srcId="{012C34CE-DAF4-D647-95F8-36675BA41066}" destId="{883FD993-A1A8-2644-BBE6-6285E23A8AF2}" srcOrd="1" destOrd="0" presId="urn:microsoft.com/office/officeart/2008/layout/AccentedPicture"/>
    <dgm:cxn modelId="{C3C9A57C-D5AA-8943-8F65-124FEFD3E55C}" type="presParOf" srcId="{012C34CE-DAF4-D647-95F8-36675BA41066}" destId="{7E2DFAFF-E254-D948-B455-6174B9026CEB}" srcOrd="2" destOrd="0" presId="urn:microsoft.com/office/officeart/2008/layout/AccentedPicture"/>
    <dgm:cxn modelId="{DCAA779E-97FC-9D42-8F84-4EE5CDB38F67}" type="presParOf" srcId="{7E2DFAFF-E254-D948-B455-6174B9026CEB}" destId="{94D8FFDE-764F-7540-A8E3-E35907386B5D}" srcOrd="0" destOrd="0" presId="urn:microsoft.com/office/officeart/2008/layout/AccentedPicture"/>
    <dgm:cxn modelId="{8FD744B4-62B0-2D4A-A00C-BA4FE702F8AF}" type="presParOf" srcId="{5D85AA30-DCC3-6F4E-BFFD-91A00710ECCA}" destId="{AE9157E4-2DF8-4946-8156-1BA8EAA2980A}" srcOrd="3" destOrd="0" presId="urn:microsoft.com/office/officeart/2008/layout/AccentedPicture"/>
    <dgm:cxn modelId="{47939AF4-E689-144C-AC99-D41D78830906}" type="presParOf" srcId="{AE9157E4-2DF8-4946-8156-1BA8EAA2980A}" destId="{B0F2DB75-F6DB-C04A-8DFB-BEAD5C65FC3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88962-951E-B242-BC99-1E1C825C24F8}" type="doc">
      <dgm:prSet loTypeId="urn:microsoft.com/office/officeart/2005/8/layout/hChevron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1E314-3AE0-E144-AAA1-4B74EED7B24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dirty="0" smtClean="0"/>
            <a:t>Design </a:t>
          </a:r>
          <a:r>
            <a:rPr lang="en-US" sz="2400" dirty="0" err="1" smtClean="0"/>
            <a:t>kurikulum</a:t>
          </a:r>
          <a:endParaRPr lang="en-US" sz="2400" dirty="0"/>
        </a:p>
      </dgm:t>
    </dgm:pt>
    <dgm:pt modelId="{BF28C0F5-77B6-114E-89E8-841D90BA1020}" type="parTrans" cxnId="{F9551EBB-0251-BC40-93D9-07DDBBE737D2}">
      <dgm:prSet/>
      <dgm:spPr/>
      <dgm:t>
        <a:bodyPr/>
        <a:lstStyle/>
        <a:p>
          <a:endParaRPr lang="en-US"/>
        </a:p>
      </dgm:t>
    </dgm:pt>
    <dgm:pt modelId="{E76035AF-5099-2544-9E97-3B50353639C3}" type="sibTrans" cxnId="{F9551EBB-0251-BC40-93D9-07DDBBE737D2}">
      <dgm:prSet/>
      <dgm:spPr/>
      <dgm:t>
        <a:bodyPr/>
        <a:lstStyle/>
        <a:p>
          <a:endParaRPr lang="en-US"/>
        </a:p>
      </dgm:t>
    </dgm:pt>
    <dgm:pt modelId="{16A011E5-2D51-AF4D-BBD7-26279DE29A4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RPS</a:t>
          </a:r>
          <a:endParaRPr lang="en-US" dirty="0"/>
        </a:p>
      </dgm:t>
    </dgm:pt>
    <dgm:pt modelId="{07181C34-1617-D540-94A4-E2D197BC250B}" type="parTrans" cxnId="{C7706B89-458D-9048-9BE2-A047236667F7}">
      <dgm:prSet/>
      <dgm:spPr/>
      <dgm:t>
        <a:bodyPr/>
        <a:lstStyle/>
        <a:p>
          <a:endParaRPr lang="en-US"/>
        </a:p>
      </dgm:t>
    </dgm:pt>
    <dgm:pt modelId="{0180BE85-9629-8F4D-9D3E-80D751FA77FB}" type="sibTrans" cxnId="{C7706B89-458D-9048-9BE2-A047236667F7}">
      <dgm:prSet/>
      <dgm:spPr/>
      <dgm:t>
        <a:bodyPr/>
        <a:lstStyle/>
        <a:p>
          <a:endParaRPr lang="en-US"/>
        </a:p>
      </dgm:t>
    </dgm:pt>
    <dgm:pt modelId="{A8C0DBA1-A425-AC41-96BA-8AAA5FED175E}" type="pres">
      <dgm:prSet presAssocID="{C5D88962-951E-B242-BC99-1E1C825C24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216A6-0915-C947-998F-AD495BD856DD}" type="pres">
      <dgm:prSet presAssocID="{1CD1E314-3AE0-E144-AAA1-4B74EED7B247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EAD00-D136-CA4E-80D4-F461B650C7D2}" type="pres">
      <dgm:prSet presAssocID="{E76035AF-5099-2544-9E97-3B50353639C3}" presName="parSpace" presStyleCnt="0"/>
      <dgm:spPr/>
    </dgm:pt>
    <dgm:pt modelId="{0FD4B98D-E705-824E-AFB8-D0FA23BC452C}" type="pres">
      <dgm:prSet presAssocID="{16A011E5-2D51-AF4D-BBD7-26279DE29A41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68B58-F104-DE42-AFAD-04D18F0B151C}" type="presOf" srcId="{1CD1E314-3AE0-E144-AAA1-4B74EED7B247}" destId="{72E216A6-0915-C947-998F-AD495BD856DD}" srcOrd="0" destOrd="0" presId="urn:microsoft.com/office/officeart/2005/8/layout/hChevron3"/>
    <dgm:cxn modelId="{C7706B89-458D-9048-9BE2-A047236667F7}" srcId="{C5D88962-951E-B242-BC99-1E1C825C24F8}" destId="{16A011E5-2D51-AF4D-BBD7-26279DE29A41}" srcOrd="1" destOrd="0" parTransId="{07181C34-1617-D540-94A4-E2D197BC250B}" sibTransId="{0180BE85-9629-8F4D-9D3E-80D751FA77FB}"/>
    <dgm:cxn modelId="{4EBBFE8A-B89A-DB44-8D53-11C6BBE59654}" type="presOf" srcId="{C5D88962-951E-B242-BC99-1E1C825C24F8}" destId="{A8C0DBA1-A425-AC41-96BA-8AAA5FED175E}" srcOrd="0" destOrd="0" presId="urn:microsoft.com/office/officeart/2005/8/layout/hChevron3"/>
    <dgm:cxn modelId="{D279010A-C760-8544-91F5-3B6F10EB9AD8}" type="presOf" srcId="{16A011E5-2D51-AF4D-BBD7-26279DE29A41}" destId="{0FD4B98D-E705-824E-AFB8-D0FA23BC452C}" srcOrd="0" destOrd="0" presId="urn:microsoft.com/office/officeart/2005/8/layout/hChevron3"/>
    <dgm:cxn modelId="{F9551EBB-0251-BC40-93D9-07DDBBE737D2}" srcId="{C5D88962-951E-B242-BC99-1E1C825C24F8}" destId="{1CD1E314-3AE0-E144-AAA1-4B74EED7B247}" srcOrd="0" destOrd="0" parTransId="{BF28C0F5-77B6-114E-89E8-841D90BA1020}" sibTransId="{E76035AF-5099-2544-9E97-3B50353639C3}"/>
    <dgm:cxn modelId="{5BEF80C8-0009-5E40-8633-071260BD1AE0}" type="presParOf" srcId="{A8C0DBA1-A425-AC41-96BA-8AAA5FED175E}" destId="{72E216A6-0915-C947-998F-AD495BD856DD}" srcOrd="0" destOrd="0" presId="urn:microsoft.com/office/officeart/2005/8/layout/hChevron3"/>
    <dgm:cxn modelId="{36870178-2F8E-FB4D-B458-6377FD115C46}" type="presParOf" srcId="{A8C0DBA1-A425-AC41-96BA-8AAA5FED175E}" destId="{A9BEAD00-D136-CA4E-80D4-F461B650C7D2}" srcOrd="1" destOrd="0" presId="urn:microsoft.com/office/officeart/2005/8/layout/hChevron3"/>
    <dgm:cxn modelId="{B3F780DF-5338-FC46-8EB6-3BBF72FFF2BD}" type="presParOf" srcId="{A8C0DBA1-A425-AC41-96BA-8AAA5FED175E}" destId="{0FD4B98D-E705-824E-AFB8-D0FA23BC452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88962-951E-B242-BC99-1E1C825C24F8}" type="doc">
      <dgm:prSet loTypeId="urn:microsoft.com/office/officeart/2005/8/layout/hChevron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1E314-3AE0-E144-AAA1-4B74EED7B24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 smtClean="0"/>
            <a:t>Pengampuan</a:t>
          </a:r>
          <a:endParaRPr lang="en-US" dirty="0"/>
        </a:p>
      </dgm:t>
    </dgm:pt>
    <dgm:pt modelId="{BF28C0F5-77B6-114E-89E8-841D90BA1020}" type="parTrans" cxnId="{F9551EBB-0251-BC40-93D9-07DDBBE737D2}">
      <dgm:prSet/>
      <dgm:spPr/>
      <dgm:t>
        <a:bodyPr/>
        <a:lstStyle/>
        <a:p>
          <a:endParaRPr lang="en-US"/>
        </a:p>
      </dgm:t>
    </dgm:pt>
    <dgm:pt modelId="{E76035AF-5099-2544-9E97-3B50353639C3}" type="sibTrans" cxnId="{F9551EBB-0251-BC40-93D9-07DDBBE737D2}">
      <dgm:prSet/>
      <dgm:spPr/>
      <dgm:t>
        <a:bodyPr/>
        <a:lstStyle/>
        <a:p>
          <a:endParaRPr lang="en-US"/>
        </a:p>
      </dgm:t>
    </dgm:pt>
    <dgm:pt modelId="{16A011E5-2D51-AF4D-BBD7-26279DE29A4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 Review</a:t>
          </a:r>
          <a:endParaRPr lang="en-US" dirty="0"/>
        </a:p>
      </dgm:t>
    </dgm:pt>
    <dgm:pt modelId="{07181C34-1617-D540-94A4-E2D197BC250B}" type="parTrans" cxnId="{C7706B89-458D-9048-9BE2-A047236667F7}">
      <dgm:prSet/>
      <dgm:spPr/>
      <dgm:t>
        <a:bodyPr/>
        <a:lstStyle/>
        <a:p>
          <a:endParaRPr lang="en-US"/>
        </a:p>
      </dgm:t>
    </dgm:pt>
    <dgm:pt modelId="{0180BE85-9629-8F4D-9D3E-80D751FA77FB}" type="sibTrans" cxnId="{C7706B89-458D-9048-9BE2-A047236667F7}">
      <dgm:prSet/>
      <dgm:spPr/>
      <dgm:t>
        <a:bodyPr/>
        <a:lstStyle/>
        <a:p>
          <a:endParaRPr lang="en-US"/>
        </a:p>
      </dgm:t>
    </dgm:pt>
    <dgm:pt modelId="{A8C0DBA1-A425-AC41-96BA-8AAA5FED175E}" type="pres">
      <dgm:prSet presAssocID="{C5D88962-951E-B242-BC99-1E1C825C24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216A6-0915-C947-998F-AD495BD856DD}" type="pres">
      <dgm:prSet presAssocID="{1CD1E314-3AE0-E144-AAA1-4B74EED7B247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EAD00-D136-CA4E-80D4-F461B650C7D2}" type="pres">
      <dgm:prSet presAssocID="{E76035AF-5099-2544-9E97-3B50353639C3}" presName="parSpace" presStyleCnt="0"/>
      <dgm:spPr/>
    </dgm:pt>
    <dgm:pt modelId="{0FD4B98D-E705-824E-AFB8-D0FA23BC452C}" type="pres">
      <dgm:prSet presAssocID="{16A011E5-2D51-AF4D-BBD7-26279DE29A41}" presName="parTxOnly" presStyleLbl="node1" presStyleIdx="1" presStyleCnt="2" custLinFactNeighborX="1463" custLinFactNeighborY="-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06B89-458D-9048-9BE2-A047236667F7}" srcId="{C5D88962-951E-B242-BC99-1E1C825C24F8}" destId="{16A011E5-2D51-AF4D-BBD7-26279DE29A41}" srcOrd="1" destOrd="0" parTransId="{07181C34-1617-D540-94A4-E2D197BC250B}" sibTransId="{0180BE85-9629-8F4D-9D3E-80D751FA77FB}"/>
    <dgm:cxn modelId="{735827A3-E249-2F4C-8BB1-06785DA489EC}" type="presOf" srcId="{C5D88962-951E-B242-BC99-1E1C825C24F8}" destId="{A8C0DBA1-A425-AC41-96BA-8AAA5FED175E}" srcOrd="0" destOrd="0" presId="urn:microsoft.com/office/officeart/2005/8/layout/hChevron3"/>
    <dgm:cxn modelId="{4750B123-C3A2-9E4E-AC6A-53714E7487D2}" type="presOf" srcId="{1CD1E314-3AE0-E144-AAA1-4B74EED7B247}" destId="{72E216A6-0915-C947-998F-AD495BD856DD}" srcOrd="0" destOrd="0" presId="urn:microsoft.com/office/officeart/2005/8/layout/hChevron3"/>
    <dgm:cxn modelId="{FA6058B6-E646-064B-B4A9-7F468EA4FCE0}" type="presOf" srcId="{16A011E5-2D51-AF4D-BBD7-26279DE29A41}" destId="{0FD4B98D-E705-824E-AFB8-D0FA23BC452C}" srcOrd="0" destOrd="0" presId="urn:microsoft.com/office/officeart/2005/8/layout/hChevron3"/>
    <dgm:cxn modelId="{F9551EBB-0251-BC40-93D9-07DDBBE737D2}" srcId="{C5D88962-951E-B242-BC99-1E1C825C24F8}" destId="{1CD1E314-3AE0-E144-AAA1-4B74EED7B247}" srcOrd="0" destOrd="0" parTransId="{BF28C0F5-77B6-114E-89E8-841D90BA1020}" sibTransId="{E76035AF-5099-2544-9E97-3B50353639C3}"/>
    <dgm:cxn modelId="{59DEE5E2-D2E5-B44B-9623-4E0C11A7AD2D}" type="presParOf" srcId="{A8C0DBA1-A425-AC41-96BA-8AAA5FED175E}" destId="{72E216A6-0915-C947-998F-AD495BD856DD}" srcOrd="0" destOrd="0" presId="urn:microsoft.com/office/officeart/2005/8/layout/hChevron3"/>
    <dgm:cxn modelId="{0F0F059F-E548-CF4D-B952-201274C518EF}" type="presParOf" srcId="{A8C0DBA1-A425-AC41-96BA-8AAA5FED175E}" destId="{A9BEAD00-D136-CA4E-80D4-F461B650C7D2}" srcOrd="1" destOrd="0" presId="urn:microsoft.com/office/officeart/2005/8/layout/hChevron3"/>
    <dgm:cxn modelId="{86BD0B49-88BA-FD4D-91D5-82518231EE4E}" type="presParOf" srcId="{A8C0DBA1-A425-AC41-96BA-8AAA5FED175E}" destId="{0FD4B98D-E705-824E-AFB8-D0FA23BC452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88962-951E-B242-BC99-1E1C825C24F8}" type="doc">
      <dgm:prSet loTypeId="urn:microsoft.com/office/officeart/2005/8/layout/hChevron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1E314-3AE0-E144-AAA1-4B74EED7B24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800" dirty="0" err="1" smtClean="0"/>
            <a:t>Persiapan</a:t>
          </a:r>
          <a:endParaRPr lang="en-US" sz="2800" dirty="0"/>
        </a:p>
      </dgm:t>
    </dgm:pt>
    <dgm:pt modelId="{BF28C0F5-77B6-114E-89E8-841D90BA1020}" type="parTrans" cxnId="{F9551EBB-0251-BC40-93D9-07DDBBE737D2}">
      <dgm:prSet/>
      <dgm:spPr/>
      <dgm:t>
        <a:bodyPr/>
        <a:lstStyle/>
        <a:p>
          <a:endParaRPr lang="en-US"/>
        </a:p>
      </dgm:t>
    </dgm:pt>
    <dgm:pt modelId="{E76035AF-5099-2544-9E97-3B50353639C3}" type="sibTrans" cxnId="{F9551EBB-0251-BC40-93D9-07DDBBE737D2}">
      <dgm:prSet/>
      <dgm:spPr/>
      <dgm:t>
        <a:bodyPr/>
        <a:lstStyle/>
        <a:p>
          <a:endParaRPr lang="en-US"/>
        </a:p>
      </dgm:t>
    </dgm:pt>
    <dgm:pt modelId="{16A011E5-2D51-AF4D-BBD7-26279DE29A4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Pembelajaran</a:t>
          </a:r>
          <a:endParaRPr lang="en-US" dirty="0"/>
        </a:p>
      </dgm:t>
    </dgm:pt>
    <dgm:pt modelId="{07181C34-1617-D540-94A4-E2D197BC250B}" type="parTrans" cxnId="{C7706B89-458D-9048-9BE2-A047236667F7}">
      <dgm:prSet/>
      <dgm:spPr/>
      <dgm:t>
        <a:bodyPr/>
        <a:lstStyle/>
        <a:p>
          <a:endParaRPr lang="en-US"/>
        </a:p>
      </dgm:t>
    </dgm:pt>
    <dgm:pt modelId="{0180BE85-9629-8F4D-9D3E-80D751FA77FB}" type="sibTrans" cxnId="{C7706B89-458D-9048-9BE2-A047236667F7}">
      <dgm:prSet/>
      <dgm:spPr/>
      <dgm:t>
        <a:bodyPr/>
        <a:lstStyle/>
        <a:p>
          <a:endParaRPr lang="en-US"/>
        </a:p>
      </dgm:t>
    </dgm:pt>
    <dgm:pt modelId="{A8C0DBA1-A425-AC41-96BA-8AAA5FED175E}" type="pres">
      <dgm:prSet presAssocID="{C5D88962-951E-B242-BC99-1E1C825C24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216A6-0915-C947-998F-AD495BD856DD}" type="pres">
      <dgm:prSet presAssocID="{1CD1E314-3AE0-E144-AAA1-4B74EED7B247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EAD00-D136-CA4E-80D4-F461B650C7D2}" type="pres">
      <dgm:prSet presAssocID="{E76035AF-5099-2544-9E97-3B50353639C3}" presName="parSpace" presStyleCnt="0"/>
      <dgm:spPr/>
    </dgm:pt>
    <dgm:pt modelId="{0FD4B98D-E705-824E-AFB8-D0FA23BC452C}" type="pres">
      <dgm:prSet presAssocID="{16A011E5-2D51-AF4D-BBD7-26279DE29A41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EF6DC-6855-A949-9E13-7CD6B0329736}" type="presOf" srcId="{C5D88962-951E-B242-BC99-1E1C825C24F8}" destId="{A8C0DBA1-A425-AC41-96BA-8AAA5FED175E}" srcOrd="0" destOrd="0" presId="urn:microsoft.com/office/officeart/2005/8/layout/hChevron3"/>
    <dgm:cxn modelId="{C7706B89-458D-9048-9BE2-A047236667F7}" srcId="{C5D88962-951E-B242-BC99-1E1C825C24F8}" destId="{16A011E5-2D51-AF4D-BBD7-26279DE29A41}" srcOrd="1" destOrd="0" parTransId="{07181C34-1617-D540-94A4-E2D197BC250B}" sibTransId="{0180BE85-9629-8F4D-9D3E-80D751FA77FB}"/>
    <dgm:cxn modelId="{62A00B66-CAD6-5C4D-AE02-6987184B72BD}" type="presOf" srcId="{16A011E5-2D51-AF4D-BBD7-26279DE29A41}" destId="{0FD4B98D-E705-824E-AFB8-D0FA23BC452C}" srcOrd="0" destOrd="0" presId="urn:microsoft.com/office/officeart/2005/8/layout/hChevron3"/>
    <dgm:cxn modelId="{44FA2E3A-1B5A-A24F-8640-5DA93C67BD24}" type="presOf" srcId="{1CD1E314-3AE0-E144-AAA1-4B74EED7B247}" destId="{72E216A6-0915-C947-998F-AD495BD856DD}" srcOrd="0" destOrd="0" presId="urn:microsoft.com/office/officeart/2005/8/layout/hChevron3"/>
    <dgm:cxn modelId="{F9551EBB-0251-BC40-93D9-07DDBBE737D2}" srcId="{C5D88962-951E-B242-BC99-1E1C825C24F8}" destId="{1CD1E314-3AE0-E144-AAA1-4B74EED7B247}" srcOrd="0" destOrd="0" parTransId="{BF28C0F5-77B6-114E-89E8-841D90BA1020}" sibTransId="{E76035AF-5099-2544-9E97-3B50353639C3}"/>
    <dgm:cxn modelId="{847A9792-7E31-5F4C-A81C-ABA281433407}" type="presParOf" srcId="{A8C0DBA1-A425-AC41-96BA-8AAA5FED175E}" destId="{72E216A6-0915-C947-998F-AD495BD856DD}" srcOrd="0" destOrd="0" presId="urn:microsoft.com/office/officeart/2005/8/layout/hChevron3"/>
    <dgm:cxn modelId="{CFB295A5-E1A5-A547-A008-336D8859473B}" type="presParOf" srcId="{A8C0DBA1-A425-AC41-96BA-8AAA5FED175E}" destId="{A9BEAD00-D136-CA4E-80D4-F461B650C7D2}" srcOrd="1" destOrd="0" presId="urn:microsoft.com/office/officeart/2005/8/layout/hChevron3"/>
    <dgm:cxn modelId="{EEDC81E8-E462-8F43-A1EF-19EC088C95FD}" type="presParOf" srcId="{A8C0DBA1-A425-AC41-96BA-8AAA5FED175E}" destId="{0FD4B98D-E705-824E-AFB8-D0FA23BC452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88962-951E-B242-BC99-1E1C825C24F8}" type="doc">
      <dgm:prSet loTypeId="urn:microsoft.com/office/officeart/2005/8/layout/hChevron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1E314-3AE0-E144-AAA1-4B74EED7B24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UTS/UAS</a:t>
          </a:r>
          <a:endParaRPr lang="en-US" dirty="0"/>
        </a:p>
      </dgm:t>
    </dgm:pt>
    <dgm:pt modelId="{BF28C0F5-77B6-114E-89E8-841D90BA1020}" type="parTrans" cxnId="{F9551EBB-0251-BC40-93D9-07DDBBE737D2}">
      <dgm:prSet/>
      <dgm:spPr/>
      <dgm:t>
        <a:bodyPr/>
        <a:lstStyle/>
        <a:p>
          <a:endParaRPr lang="en-US"/>
        </a:p>
      </dgm:t>
    </dgm:pt>
    <dgm:pt modelId="{E76035AF-5099-2544-9E97-3B50353639C3}" type="sibTrans" cxnId="{F9551EBB-0251-BC40-93D9-07DDBBE737D2}">
      <dgm:prSet/>
      <dgm:spPr/>
      <dgm:t>
        <a:bodyPr/>
        <a:lstStyle/>
        <a:p>
          <a:endParaRPr lang="en-US"/>
        </a:p>
      </dgm:t>
    </dgm:pt>
    <dgm:pt modelId="{16A011E5-2D51-AF4D-BBD7-26279DE29A4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Penilaian</a:t>
          </a:r>
          <a:endParaRPr lang="en-US" dirty="0"/>
        </a:p>
      </dgm:t>
    </dgm:pt>
    <dgm:pt modelId="{07181C34-1617-D540-94A4-E2D197BC250B}" type="parTrans" cxnId="{C7706B89-458D-9048-9BE2-A047236667F7}">
      <dgm:prSet/>
      <dgm:spPr/>
      <dgm:t>
        <a:bodyPr/>
        <a:lstStyle/>
        <a:p>
          <a:endParaRPr lang="en-US"/>
        </a:p>
      </dgm:t>
    </dgm:pt>
    <dgm:pt modelId="{0180BE85-9629-8F4D-9D3E-80D751FA77FB}" type="sibTrans" cxnId="{C7706B89-458D-9048-9BE2-A047236667F7}">
      <dgm:prSet/>
      <dgm:spPr/>
      <dgm:t>
        <a:bodyPr/>
        <a:lstStyle/>
        <a:p>
          <a:endParaRPr lang="en-US"/>
        </a:p>
      </dgm:t>
    </dgm:pt>
    <dgm:pt modelId="{A8C0DBA1-A425-AC41-96BA-8AAA5FED175E}" type="pres">
      <dgm:prSet presAssocID="{C5D88962-951E-B242-BC99-1E1C825C24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216A6-0915-C947-998F-AD495BD856DD}" type="pres">
      <dgm:prSet presAssocID="{1CD1E314-3AE0-E144-AAA1-4B74EED7B247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EAD00-D136-CA4E-80D4-F461B650C7D2}" type="pres">
      <dgm:prSet presAssocID="{E76035AF-5099-2544-9E97-3B50353639C3}" presName="parSpace" presStyleCnt="0"/>
      <dgm:spPr/>
    </dgm:pt>
    <dgm:pt modelId="{0FD4B98D-E705-824E-AFB8-D0FA23BC452C}" type="pres">
      <dgm:prSet presAssocID="{16A011E5-2D51-AF4D-BBD7-26279DE29A41}" presName="parTxOnly" presStyleLbl="node1" presStyleIdx="1" presStyleCnt="2" custLinFactNeighborX="1463" custLinFactNeighborY="-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06B89-458D-9048-9BE2-A047236667F7}" srcId="{C5D88962-951E-B242-BC99-1E1C825C24F8}" destId="{16A011E5-2D51-AF4D-BBD7-26279DE29A41}" srcOrd="1" destOrd="0" parTransId="{07181C34-1617-D540-94A4-E2D197BC250B}" sibTransId="{0180BE85-9629-8F4D-9D3E-80D751FA77FB}"/>
    <dgm:cxn modelId="{F71B6CC1-4D22-E145-9073-8909B968F0C9}" type="presOf" srcId="{1CD1E314-3AE0-E144-AAA1-4B74EED7B247}" destId="{72E216A6-0915-C947-998F-AD495BD856DD}" srcOrd="0" destOrd="0" presId="urn:microsoft.com/office/officeart/2005/8/layout/hChevron3"/>
    <dgm:cxn modelId="{81B670A1-BB97-D341-BE0A-9A807279229A}" type="presOf" srcId="{C5D88962-951E-B242-BC99-1E1C825C24F8}" destId="{A8C0DBA1-A425-AC41-96BA-8AAA5FED175E}" srcOrd="0" destOrd="0" presId="urn:microsoft.com/office/officeart/2005/8/layout/hChevron3"/>
    <dgm:cxn modelId="{F9551EBB-0251-BC40-93D9-07DDBBE737D2}" srcId="{C5D88962-951E-B242-BC99-1E1C825C24F8}" destId="{1CD1E314-3AE0-E144-AAA1-4B74EED7B247}" srcOrd="0" destOrd="0" parTransId="{BF28C0F5-77B6-114E-89E8-841D90BA1020}" sibTransId="{E76035AF-5099-2544-9E97-3B50353639C3}"/>
    <dgm:cxn modelId="{68618D12-581D-6D4D-A032-745BBF62171B}" type="presOf" srcId="{16A011E5-2D51-AF4D-BBD7-26279DE29A41}" destId="{0FD4B98D-E705-824E-AFB8-D0FA23BC452C}" srcOrd="0" destOrd="0" presId="urn:microsoft.com/office/officeart/2005/8/layout/hChevron3"/>
    <dgm:cxn modelId="{217C9D56-BC95-4A4D-93DD-94AA864B0C53}" type="presParOf" srcId="{A8C0DBA1-A425-AC41-96BA-8AAA5FED175E}" destId="{72E216A6-0915-C947-998F-AD495BD856DD}" srcOrd="0" destOrd="0" presId="urn:microsoft.com/office/officeart/2005/8/layout/hChevron3"/>
    <dgm:cxn modelId="{CB6AA2F5-8ADE-0749-8465-A69382D16973}" type="presParOf" srcId="{A8C0DBA1-A425-AC41-96BA-8AAA5FED175E}" destId="{A9BEAD00-D136-CA4E-80D4-F461B650C7D2}" srcOrd="1" destOrd="0" presId="urn:microsoft.com/office/officeart/2005/8/layout/hChevron3"/>
    <dgm:cxn modelId="{5EA9A8A8-F0E1-514A-9695-10A1109D12A8}" type="presParOf" srcId="{A8C0DBA1-A425-AC41-96BA-8AAA5FED175E}" destId="{0FD4B98D-E705-824E-AFB8-D0FA23BC452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CB960-4620-CA46-82FD-2A2264B304A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701E1-D392-9941-8CB3-967C5001615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Gunakan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bahasa</a:t>
          </a:r>
          <a:r>
            <a:rPr lang="en-US" dirty="0" smtClean="0">
              <a:solidFill>
                <a:schemeClr val="bg1"/>
              </a:solidFill>
            </a:rPr>
            <a:t> yang </a:t>
          </a:r>
          <a:r>
            <a:rPr lang="en-US" dirty="0" err="1" smtClean="0">
              <a:solidFill>
                <a:schemeClr val="bg1"/>
              </a:solidFill>
            </a:rPr>
            <a:t>santun</a:t>
          </a:r>
          <a:r>
            <a:rPr lang="en-U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9E5797B-D754-8141-BB28-8D9EFB1CE17A}" type="parTrans" cxnId="{C7AF48E9-305A-A041-BCB3-065CE9BD66C5}">
      <dgm:prSet/>
      <dgm:spPr/>
      <dgm:t>
        <a:bodyPr/>
        <a:lstStyle/>
        <a:p>
          <a:endParaRPr lang="en-US"/>
        </a:p>
      </dgm:t>
    </dgm:pt>
    <dgm:pt modelId="{74C4C688-F275-3B40-8344-3716CFB9B1A9}" type="sibTrans" cxnId="{C7AF48E9-305A-A041-BCB3-065CE9BD66C5}">
      <dgm:prSet/>
      <dgm:spPr/>
      <dgm:t>
        <a:bodyPr/>
        <a:lstStyle/>
        <a:p>
          <a:endParaRPr lang="en-US"/>
        </a:p>
      </dgm:t>
    </dgm:pt>
    <dgm:pt modelId="{FE451F6C-04A9-5F4A-8DE8-E48E04B2F09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Menguji</a:t>
          </a:r>
          <a:r>
            <a:rPr lang="en-US" dirty="0" smtClean="0"/>
            <a:t> 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levelnya</a:t>
          </a:r>
          <a:endParaRPr lang="en-US" dirty="0"/>
        </a:p>
      </dgm:t>
    </dgm:pt>
    <dgm:pt modelId="{A789D534-4129-BA44-A3A0-28D8642B4F67}" type="parTrans" cxnId="{D696C402-3A22-734B-8D03-E3A427E86512}">
      <dgm:prSet/>
      <dgm:spPr/>
      <dgm:t>
        <a:bodyPr/>
        <a:lstStyle/>
        <a:p>
          <a:endParaRPr lang="en-US"/>
        </a:p>
      </dgm:t>
    </dgm:pt>
    <dgm:pt modelId="{AF4A72BD-8240-E448-AA34-F32BFE66624C}" type="sibTrans" cxnId="{D696C402-3A22-734B-8D03-E3A427E86512}">
      <dgm:prSet/>
      <dgm:spPr/>
      <dgm:t>
        <a:bodyPr/>
        <a:lstStyle/>
        <a:p>
          <a:endParaRPr lang="en-US"/>
        </a:p>
      </dgm:t>
    </dgm:pt>
    <dgm:pt modelId="{EB4F3571-5149-C24E-B48C-7DFDB5FADCB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Sidang</a:t>
          </a:r>
          <a:r>
            <a:rPr lang="en-US" dirty="0" smtClean="0"/>
            <a:t> </a:t>
          </a:r>
          <a:r>
            <a:rPr lang="en-US" dirty="0" err="1" smtClean="0"/>
            <a:t>bukan</a:t>
          </a:r>
          <a:r>
            <a:rPr lang="en-US" dirty="0" smtClean="0"/>
            <a:t> arena </a:t>
          </a:r>
          <a:r>
            <a:rPr lang="en-US" dirty="0" err="1" smtClean="0"/>
            <a:t>balas</a:t>
          </a:r>
          <a:r>
            <a:rPr lang="en-US" dirty="0" smtClean="0"/>
            <a:t> </a:t>
          </a:r>
          <a:r>
            <a:rPr lang="en-US" dirty="0" err="1" smtClean="0"/>
            <a:t>dendam</a:t>
          </a:r>
          <a:endParaRPr lang="en-US" dirty="0"/>
        </a:p>
      </dgm:t>
    </dgm:pt>
    <dgm:pt modelId="{4078A3FD-6F18-B742-95F8-09D70B28E1C2}" type="parTrans" cxnId="{21F75318-B3B3-1D4B-BB3B-E0D0F30C0EC9}">
      <dgm:prSet/>
      <dgm:spPr/>
      <dgm:t>
        <a:bodyPr/>
        <a:lstStyle/>
        <a:p>
          <a:endParaRPr lang="en-US"/>
        </a:p>
      </dgm:t>
    </dgm:pt>
    <dgm:pt modelId="{6FBDFF82-89EA-174F-B17E-19A0F13CC97C}" type="sibTrans" cxnId="{21F75318-B3B3-1D4B-BB3B-E0D0F30C0EC9}">
      <dgm:prSet/>
      <dgm:spPr/>
      <dgm:t>
        <a:bodyPr/>
        <a:lstStyle/>
        <a:p>
          <a:endParaRPr lang="en-US"/>
        </a:p>
      </dgm:t>
    </dgm:pt>
    <dgm:pt modelId="{2E16FF22-C38A-7542-BD1A-670DE0EDC68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 smtClean="0"/>
            <a:t>Perbedaan</a:t>
          </a:r>
          <a:r>
            <a:rPr lang="en-US" sz="1600" dirty="0" smtClean="0"/>
            <a:t> </a:t>
          </a:r>
          <a:r>
            <a:rPr lang="en-US" sz="1600" dirty="0" err="1" smtClean="0"/>
            <a:t>pendapat</a:t>
          </a:r>
          <a:r>
            <a:rPr lang="en-US" sz="1600" dirty="0" smtClean="0"/>
            <a:t>/</a:t>
          </a:r>
          <a:r>
            <a:rPr lang="en-US" sz="1600" dirty="0" err="1" smtClean="0"/>
            <a:t>paham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dosen</a:t>
          </a:r>
          <a:r>
            <a:rPr lang="en-US" sz="1600" dirty="0" smtClean="0"/>
            <a:t> </a:t>
          </a:r>
          <a:r>
            <a:rPr lang="en-US" sz="1600" dirty="0" err="1" smtClean="0"/>
            <a:t>pembimbing</a:t>
          </a:r>
          <a:r>
            <a:rPr lang="en-US" sz="1600" dirty="0" smtClean="0"/>
            <a:t> </a:t>
          </a:r>
          <a:r>
            <a:rPr lang="en-US" sz="1600" dirty="0" err="1" smtClean="0"/>
            <a:t>merupakan</a:t>
          </a:r>
          <a:r>
            <a:rPr lang="en-US" sz="1600" dirty="0" smtClean="0"/>
            <a:t> </a:t>
          </a:r>
          <a:r>
            <a:rPr lang="en-US" sz="1600" dirty="0" err="1" smtClean="0"/>
            <a:t>suatu</a:t>
          </a:r>
          <a:r>
            <a:rPr lang="en-US" sz="1600" dirty="0" smtClean="0"/>
            <a:t> yang </a:t>
          </a:r>
          <a:r>
            <a:rPr lang="en-US" sz="1600" dirty="0" err="1" smtClean="0"/>
            <a:t>wajar</a:t>
          </a:r>
          <a:endParaRPr lang="en-US" sz="1600" dirty="0" smtClean="0"/>
        </a:p>
      </dgm:t>
    </dgm:pt>
    <dgm:pt modelId="{EC7473AE-8AA2-834A-B227-934E827196C0}" type="parTrans" cxnId="{CD21FC6F-C389-B640-BC34-2EC17380AAD4}">
      <dgm:prSet/>
      <dgm:spPr/>
      <dgm:t>
        <a:bodyPr/>
        <a:lstStyle/>
        <a:p>
          <a:endParaRPr lang="en-US"/>
        </a:p>
      </dgm:t>
    </dgm:pt>
    <dgm:pt modelId="{EF1A268F-AF52-6E4A-90D3-DB0EC5D38611}" type="sibTrans" cxnId="{CD21FC6F-C389-B640-BC34-2EC17380AAD4}">
      <dgm:prSet/>
      <dgm:spPr/>
      <dgm:t>
        <a:bodyPr/>
        <a:lstStyle/>
        <a:p>
          <a:endParaRPr lang="en-US"/>
        </a:p>
      </dgm:t>
    </dgm:pt>
    <dgm:pt modelId="{5A777674-3CBD-894F-8497-73B90627649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800" dirty="0" err="1" smtClean="0"/>
            <a:t>Komitmen</a:t>
          </a:r>
          <a:r>
            <a:rPr lang="en-US" sz="1800" dirty="0" smtClean="0"/>
            <a:t> terhadap </a:t>
          </a:r>
          <a:r>
            <a:rPr lang="en-US" sz="1800" dirty="0" err="1" smtClean="0"/>
            <a:t>jadwal</a:t>
          </a:r>
          <a:r>
            <a:rPr lang="en-US" sz="1800" dirty="0" smtClean="0"/>
            <a:t> </a:t>
          </a:r>
          <a:r>
            <a:rPr lang="en-US" sz="1800" dirty="0" err="1" smtClean="0"/>
            <a:t>sidang</a:t>
          </a:r>
          <a:endParaRPr lang="en-US" sz="1800" dirty="0"/>
        </a:p>
      </dgm:t>
    </dgm:pt>
    <dgm:pt modelId="{FF98EBD8-4DB9-C84F-9A36-05712DC77C1E}" type="parTrans" cxnId="{BC19BAAF-74B1-6948-8BD1-9911AFCE13B9}">
      <dgm:prSet/>
      <dgm:spPr/>
      <dgm:t>
        <a:bodyPr/>
        <a:lstStyle/>
        <a:p>
          <a:endParaRPr lang="en-US"/>
        </a:p>
      </dgm:t>
    </dgm:pt>
    <dgm:pt modelId="{6A7E56B7-7C84-5B49-B889-4B8008BC106E}" type="sibTrans" cxnId="{BC19BAAF-74B1-6948-8BD1-9911AFCE13B9}">
      <dgm:prSet/>
      <dgm:spPr/>
      <dgm:t>
        <a:bodyPr/>
        <a:lstStyle/>
        <a:p>
          <a:endParaRPr lang="en-US"/>
        </a:p>
      </dgm:t>
    </dgm:pt>
    <dgm:pt modelId="{84D1C781-B682-4449-8866-F5A451E30F96}" type="pres">
      <dgm:prSet presAssocID="{DCCCB960-4620-CA46-82FD-2A2264B304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E31B6-3E41-CD45-8D72-B0C77F343066}" type="pres">
      <dgm:prSet presAssocID="{7B0701E1-D392-9941-8CB3-967C50016154}" presName="parentLin" presStyleCnt="0"/>
      <dgm:spPr/>
    </dgm:pt>
    <dgm:pt modelId="{449B0308-81B7-CE43-94EA-A48BF294C71D}" type="pres">
      <dgm:prSet presAssocID="{7B0701E1-D392-9941-8CB3-967C5001615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38EDA6C-D871-9240-BA17-F9D125C84647}" type="pres">
      <dgm:prSet presAssocID="{7B0701E1-D392-9941-8CB3-967C500161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44572-DDB9-F646-ADEB-03AC28415CA6}" type="pres">
      <dgm:prSet presAssocID="{7B0701E1-D392-9941-8CB3-967C50016154}" presName="negativeSpace" presStyleCnt="0"/>
      <dgm:spPr/>
    </dgm:pt>
    <dgm:pt modelId="{B34D8FB1-658F-8C4C-A432-347444D2DB60}" type="pres">
      <dgm:prSet presAssocID="{7B0701E1-D392-9941-8CB3-967C50016154}" presName="childText" presStyleLbl="conFgAcc1" presStyleIdx="0" presStyleCnt="5">
        <dgm:presLayoutVars>
          <dgm:bulletEnabled val="1"/>
        </dgm:presLayoutVars>
      </dgm:prSet>
      <dgm:spPr/>
    </dgm:pt>
    <dgm:pt modelId="{470B5F27-C6AC-8C44-AFE3-D02F112C003D}" type="pres">
      <dgm:prSet presAssocID="{74C4C688-F275-3B40-8344-3716CFB9B1A9}" presName="spaceBetweenRectangles" presStyleCnt="0"/>
      <dgm:spPr/>
    </dgm:pt>
    <dgm:pt modelId="{029CBA4B-F7AE-0744-BC96-6494CD08A454}" type="pres">
      <dgm:prSet presAssocID="{FE451F6C-04A9-5F4A-8DE8-E48E04B2F09B}" presName="parentLin" presStyleCnt="0"/>
      <dgm:spPr/>
    </dgm:pt>
    <dgm:pt modelId="{4F94E6E3-1EB7-684F-A6E5-ADACA19395C8}" type="pres">
      <dgm:prSet presAssocID="{FE451F6C-04A9-5F4A-8DE8-E48E04B2F09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775ACCF-DFBA-9D44-B8F4-579BC905C05B}" type="pres">
      <dgm:prSet presAssocID="{FE451F6C-04A9-5F4A-8DE8-E48E04B2F09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2CF24-7EDD-FC48-A657-1C1559C6EA7B}" type="pres">
      <dgm:prSet presAssocID="{FE451F6C-04A9-5F4A-8DE8-E48E04B2F09B}" presName="negativeSpace" presStyleCnt="0"/>
      <dgm:spPr/>
    </dgm:pt>
    <dgm:pt modelId="{1F6FFEC6-6342-A048-8604-9CCB2D839123}" type="pres">
      <dgm:prSet presAssocID="{FE451F6C-04A9-5F4A-8DE8-E48E04B2F09B}" presName="childText" presStyleLbl="conFgAcc1" presStyleIdx="1" presStyleCnt="5">
        <dgm:presLayoutVars>
          <dgm:bulletEnabled val="1"/>
        </dgm:presLayoutVars>
      </dgm:prSet>
      <dgm:spPr/>
    </dgm:pt>
    <dgm:pt modelId="{5FD4654E-8CEC-CA4B-9B0F-D27CAFC9E432}" type="pres">
      <dgm:prSet presAssocID="{AF4A72BD-8240-E448-AA34-F32BFE66624C}" presName="spaceBetweenRectangles" presStyleCnt="0"/>
      <dgm:spPr/>
    </dgm:pt>
    <dgm:pt modelId="{C3A780E2-54CC-0445-8634-D078760BDF7C}" type="pres">
      <dgm:prSet presAssocID="{EB4F3571-5149-C24E-B48C-7DFDB5FADCB5}" presName="parentLin" presStyleCnt="0"/>
      <dgm:spPr/>
    </dgm:pt>
    <dgm:pt modelId="{73B3BFD3-091A-184B-8B0F-82671BC6AA5E}" type="pres">
      <dgm:prSet presAssocID="{EB4F3571-5149-C24E-B48C-7DFDB5FADCB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F2632FD-5BF8-FA47-8A88-93B85CD4FB6C}" type="pres">
      <dgm:prSet presAssocID="{EB4F3571-5149-C24E-B48C-7DFDB5FADCB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AF65B-2F56-3B4C-B351-657317D91BEF}" type="pres">
      <dgm:prSet presAssocID="{EB4F3571-5149-C24E-B48C-7DFDB5FADCB5}" presName="negativeSpace" presStyleCnt="0"/>
      <dgm:spPr/>
    </dgm:pt>
    <dgm:pt modelId="{FB8A7F78-62E8-B040-A914-36F2A7EC37C6}" type="pres">
      <dgm:prSet presAssocID="{EB4F3571-5149-C24E-B48C-7DFDB5FADCB5}" presName="childText" presStyleLbl="conFgAcc1" presStyleIdx="2" presStyleCnt="5">
        <dgm:presLayoutVars>
          <dgm:bulletEnabled val="1"/>
        </dgm:presLayoutVars>
      </dgm:prSet>
      <dgm:spPr/>
    </dgm:pt>
    <dgm:pt modelId="{480D1703-AB0E-A945-9E98-3BBC154EF646}" type="pres">
      <dgm:prSet presAssocID="{6FBDFF82-89EA-174F-B17E-19A0F13CC97C}" presName="spaceBetweenRectangles" presStyleCnt="0"/>
      <dgm:spPr/>
    </dgm:pt>
    <dgm:pt modelId="{E6C8FC9F-01C2-754C-8AE9-FDCFB79B3FC9}" type="pres">
      <dgm:prSet presAssocID="{2E16FF22-C38A-7542-BD1A-670DE0EDC682}" presName="parentLin" presStyleCnt="0"/>
      <dgm:spPr/>
    </dgm:pt>
    <dgm:pt modelId="{A7E41901-F65E-9345-88A8-579554F178C6}" type="pres">
      <dgm:prSet presAssocID="{2E16FF22-C38A-7542-BD1A-670DE0EDC68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2BAF4C9-0928-7F4E-8027-E41FF3541847}" type="pres">
      <dgm:prSet presAssocID="{2E16FF22-C38A-7542-BD1A-670DE0EDC68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FB59E-F02B-F643-95A6-E74919FF6337}" type="pres">
      <dgm:prSet presAssocID="{2E16FF22-C38A-7542-BD1A-670DE0EDC682}" presName="negativeSpace" presStyleCnt="0"/>
      <dgm:spPr/>
    </dgm:pt>
    <dgm:pt modelId="{9FD7755E-4311-6F40-AE12-2A0314CD0802}" type="pres">
      <dgm:prSet presAssocID="{2E16FF22-C38A-7542-BD1A-670DE0EDC682}" presName="childText" presStyleLbl="conFgAcc1" presStyleIdx="3" presStyleCnt="5">
        <dgm:presLayoutVars>
          <dgm:bulletEnabled val="1"/>
        </dgm:presLayoutVars>
      </dgm:prSet>
      <dgm:spPr/>
    </dgm:pt>
    <dgm:pt modelId="{6D59B9AE-A002-B143-9806-E310368B1FE6}" type="pres">
      <dgm:prSet presAssocID="{EF1A268F-AF52-6E4A-90D3-DB0EC5D38611}" presName="spaceBetweenRectangles" presStyleCnt="0"/>
      <dgm:spPr/>
    </dgm:pt>
    <dgm:pt modelId="{08A93AFF-3BBF-0D4B-A262-1C3A7C045064}" type="pres">
      <dgm:prSet presAssocID="{5A777674-3CBD-894F-8497-73B906276499}" presName="parentLin" presStyleCnt="0"/>
      <dgm:spPr/>
    </dgm:pt>
    <dgm:pt modelId="{1500063B-AEF5-9E4F-828D-5EC786D6D1BE}" type="pres">
      <dgm:prSet presAssocID="{5A777674-3CBD-894F-8497-73B90627649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A2D3349-F72F-634C-B236-3EBD564BC619}" type="pres">
      <dgm:prSet presAssocID="{5A777674-3CBD-894F-8497-73B90627649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37A9C-EB91-394D-AE11-C0E5F919EE2A}" type="pres">
      <dgm:prSet presAssocID="{5A777674-3CBD-894F-8497-73B906276499}" presName="negativeSpace" presStyleCnt="0"/>
      <dgm:spPr/>
    </dgm:pt>
    <dgm:pt modelId="{E7E0BC09-425C-CD4F-90D3-F579DFE6C5C6}" type="pres">
      <dgm:prSet presAssocID="{5A777674-3CBD-894F-8497-73B90627649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B0DBD44-9781-554C-8D3D-36DADDCD541D}" type="presOf" srcId="{5A777674-3CBD-894F-8497-73B906276499}" destId="{1500063B-AEF5-9E4F-828D-5EC786D6D1BE}" srcOrd="0" destOrd="0" presId="urn:microsoft.com/office/officeart/2005/8/layout/list1"/>
    <dgm:cxn modelId="{CD21FC6F-C389-B640-BC34-2EC17380AAD4}" srcId="{DCCCB960-4620-CA46-82FD-2A2264B304A2}" destId="{2E16FF22-C38A-7542-BD1A-670DE0EDC682}" srcOrd="3" destOrd="0" parTransId="{EC7473AE-8AA2-834A-B227-934E827196C0}" sibTransId="{EF1A268F-AF52-6E4A-90D3-DB0EC5D38611}"/>
    <dgm:cxn modelId="{BC19BAAF-74B1-6948-8BD1-9911AFCE13B9}" srcId="{DCCCB960-4620-CA46-82FD-2A2264B304A2}" destId="{5A777674-3CBD-894F-8497-73B906276499}" srcOrd="4" destOrd="0" parTransId="{FF98EBD8-4DB9-C84F-9A36-05712DC77C1E}" sibTransId="{6A7E56B7-7C84-5B49-B889-4B8008BC106E}"/>
    <dgm:cxn modelId="{A8CD4D8D-C9E3-A640-A870-4AE9E5434B29}" type="presOf" srcId="{5A777674-3CBD-894F-8497-73B906276499}" destId="{BA2D3349-F72F-634C-B236-3EBD564BC619}" srcOrd="1" destOrd="0" presId="urn:microsoft.com/office/officeart/2005/8/layout/list1"/>
    <dgm:cxn modelId="{C902C5A9-1173-5D45-BDA7-4CCAC5F75303}" type="presOf" srcId="{FE451F6C-04A9-5F4A-8DE8-E48E04B2F09B}" destId="{3775ACCF-DFBA-9D44-B8F4-579BC905C05B}" srcOrd="1" destOrd="0" presId="urn:microsoft.com/office/officeart/2005/8/layout/list1"/>
    <dgm:cxn modelId="{3BB75129-9495-FB48-98AC-A805A280892E}" type="presOf" srcId="{7B0701E1-D392-9941-8CB3-967C50016154}" destId="{449B0308-81B7-CE43-94EA-A48BF294C71D}" srcOrd="0" destOrd="0" presId="urn:microsoft.com/office/officeart/2005/8/layout/list1"/>
    <dgm:cxn modelId="{7119BB40-07AD-0946-81AB-8243291CE7F1}" type="presOf" srcId="{EB4F3571-5149-C24E-B48C-7DFDB5FADCB5}" destId="{2F2632FD-5BF8-FA47-8A88-93B85CD4FB6C}" srcOrd="1" destOrd="0" presId="urn:microsoft.com/office/officeart/2005/8/layout/list1"/>
    <dgm:cxn modelId="{C7AF48E9-305A-A041-BCB3-065CE9BD66C5}" srcId="{DCCCB960-4620-CA46-82FD-2A2264B304A2}" destId="{7B0701E1-D392-9941-8CB3-967C50016154}" srcOrd="0" destOrd="0" parTransId="{89E5797B-D754-8141-BB28-8D9EFB1CE17A}" sibTransId="{74C4C688-F275-3B40-8344-3716CFB9B1A9}"/>
    <dgm:cxn modelId="{D696C402-3A22-734B-8D03-E3A427E86512}" srcId="{DCCCB960-4620-CA46-82FD-2A2264B304A2}" destId="{FE451F6C-04A9-5F4A-8DE8-E48E04B2F09B}" srcOrd="1" destOrd="0" parTransId="{A789D534-4129-BA44-A3A0-28D8642B4F67}" sibTransId="{AF4A72BD-8240-E448-AA34-F32BFE66624C}"/>
    <dgm:cxn modelId="{95DD3AD7-49AE-EF4B-8EDC-B9CA2069C573}" type="presOf" srcId="{2E16FF22-C38A-7542-BD1A-670DE0EDC682}" destId="{A7E41901-F65E-9345-88A8-579554F178C6}" srcOrd="0" destOrd="0" presId="urn:microsoft.com/office/officeart/2005/8/layout/list1"/>
    <dgm:cxn modelId="{C82F75F2-8BC3-704A-9562-1FDB201EBD0B}" type="presOf" srcId="{DCCCB960-4620-CA46-82FD-2A2264B304A2}" destId="{84D1C781-B682-4449-8866-F5A451E30F96}" srcOrd="0" destOrd="0" presId="urn:microsoft.com/office/officeart/2005/8/layout/list1"/>
    <dgm:cxn modelId="{D32E478B-5F09-734F-9B2F-5DDE4EFF8E66}" type="presOf" srcId="{2E16FF22-C38A-7542-BD1A-670DE0EDC682}" destId="{D2BAF4C9-0928-7F4E-8027-E41FF3541847}" srcOrd="1" destOrd="0" presId="urn:microsoft.com/office/officeart/2005/8/layout/list1"/>
    <dgm:cxn modelId="{B0D30710-8885-B645-B6F9-3DEBFE327EEB}" type="presOf" srcId="{FE451F6C-04A9-5F4A-8DE8-E48E04B2F09B}" destId="{4F94E6E3-1EB7-684F-A6E5-ADACA19395C8}" srcOrd="0" destOrd="0" presId="urn:microsoft.com/office/officeart/2005/8/layout/list1"/>
    <dgm:cxn modelId="{C7FCBEDA-DADE-5148-99F3-D41B6788F246}" type="presOf" srcId="{7B0701E1-D392-9941-8CB3-967C50016154}" destId="{138EDA6C-D871-9240-BA17-F9D125C84647}" srcOrd="1" destOrd="0" presId="urn:microsoft.com/office/officeart/2005/8/layout/list1"/>
    <dgm:cxn modelId="{89321865-5F77-8A42-BE2F-9B110A279990}" type="presOf" srcId="{EB4F3571-5149-C24E-B48C-7DFDB5FADCB5}" destId="{73B3BFD3-091A-184B-8B0F-82671BC6AA5E}" srcOrd="0" destOrd="0" presId="urn:microsoft.com/office/officeart/2005/8/layout/list1"/>
    <dgm:cxn modelId="{21F75318-B3B3-1D4B-BB3B-E0D0F30C0EC9}" srcId="{DCCCB960-4620-CA46-82FD-2A2264B304A2}" destId="{EB4F3571-5149-C24E-B48C-7DFDB5FADCB5}" srcOrd="2" destOrd="0" parTransId="{4078A3FD-6F18-B742-95F8-09D70B28E1C2}" sibTransId="{6FBDFF82-89EA-174F-B17E-19A0F13CC97C}"/>
    <dgm:cxn modelId="{C4AA56B2-E05B-B442-9B9B-580592101ED6}" type="presParOf" srcId="{84D1C781-B682-4449-8866-F5A451E30F96}" destId="{AE9E31B6-3E41-CD45-8D72-B0C77F343066}" srcOrd="0" destOrd="0" presId="urn:microsoft.com/office/officeart/2005/8/layout/list1"/>
    <dgm:cxn modelId="{22277A5A-D0E8-0D4F-A9B0-253F09FBB870}" type="presParOf" srcId="{AE9E31B6-3E41-CD45-8D72-B0C77F343066}" destId="{449B0308-81B7-CE43-94EA-A48BF294C71D}" srcOrd="0" destOrd="0" presId="urn:microsoft.com/office/officeart/2005/8/layout/list1"/>
    <dgm:cxn modelId="{70D3DFE3-9A2C-1044-A5EA-482BB64ADC74}" type="presParOf" srcId="{AE9E31B6-3E41-CD45-8D72-B0C77F343066}" destId="{138EDA6C-D871-9240-BA17-F9D125C84647}" srcOrd="1" destOrd="0" presId="urn:microsoft.com/office/officeart/2005/8/layout/list1"/>
    <dgm:cxn modelId="{E13839CD-A72A-4048-B826-FD9AEBF2A74A}" type="presParOf" srcId="{84D1C781-B682-4449-8866-F5A451E30F96}" destId="{10B44572-DDB9-F646-ADEB-03AC28415CA6}" srcOrd="1" destOrd="0" presId="urn:microsoft.com/office/officeart/2005/8/layout/list1"/>
    <dgm:cxn modelId="{998B4987-D3DB-7647-BA41-1EE6D2366201}" type="presParOf" srcId="{84D1C781-B682-4449-8866-F5A451E30F96}" destId="{B34D8FB1-658F-8C4C-A432-347444D2DB60}" srcOrd="2" destOrd="0" presId="urn:microsoft.com/office/officeart/2005/8/layout/list1"/>
    <dgm:cxn modelId="{9961CCA1-9E1E-FA4D-985B-C5F7FF89CD83}" type="presParOf" srcId="{84D1C781-B682-4449-8866-F5A451E30F96}" destId="{470B5F27-C6AC-8C44-AFE3-D02F112C003D}" srcOrd="3" destOrd="0" presId="urn:microsoft.com/office/officeart/2005/8/layout/list1"/>
    <dgm:cxn modelId="{CDE6F765-2A55-A94E-A56F-13CBD9F58074}" type="presParOf" srcId="{84D1C781-B682-4449-8866-F5A451E30F96}" destId="{029CBA4B-F7AE-0744-BC96-6494CD08A454}" srcOrd="4" destOrd="0" presId="urn:microsoft.com/office/officeart/2005/8/layout/list1"/>
    <dgm:cxn modelId="{E6B428E4-8D97-A744-996D-1E34A68D28A4}" type="presParOf" srcId="{029CBA4B-F7AE-0744-BC96-6494CD08A454}" destId="{4F94E6E3-1EB7-684F-A6E5-ADACA19395C8}" srcOrd="0" destOrd="0" presId="urn:microsoft.com/office/officeart/2005/8/layout/list1"/>
    <dgm:cxn modelId="{85BC50E5-A4C2-F344-876D-3B387559CD0D}" type="presParOf" srcId="{029CBA4B-F7AE-0744-BC96-6494CD08A454}" destId="{3775ACCF-DFBA-9D44-B8F4-579BC905C05B}" srcOrd="1" destOrd="0" presId="urn:microsoft.com/office/officeart/2005/8/layout/list1"/>
    <dgm:cxn modelId="{61D53FC2-FC79-BC46-BC84-054739B739E7}" type="presParOf" srcId="{84D1C781-B682-4449-8866-F5A451E30F96}" destId="{6362CF24-7EDD-FC48-A657-1C1559C6EA7B}" srcOrd="5" destOrd="0" presId="urn:microsoft.com/office/officeart/2005/8/layout/list1"/>
    <dgm:cxn modelId="{2B86F375-4F31-CF47-B939-4658525C0C5A}" type="presParOf" srcId="{84D1C781-B682-4449-8866-F5A451E30F96}" destId="{1F6FFEC6-6342-A048-8604-9CCB2D839123}" srcOrd="6" destOrd="0" presId="urn:microsoft.com/office/officeart/2005/8/layout/list1"/>
    <dgm:cxn modelId="{220022FD-0F21-5B4C-8288-FBDDBC436A28}" type="presParOf" srcId="{84D1C781-B682-4449-8866-F5A451E30F96}" destId="{5FD4654E-8CEC-CA4B-9B0F-D27CAFC9E432}" srcOrd="7" destOrd="0" presId="urn:microsoft.com/office/officeart/2005/8/layout/list1"/>
    <dgm:cxn modelId="{DC910D77-FE6B-F948-A5CA-4FD22E8B8184}" type="presParOf" srcId="{84D1C781-B682-4449-8866-F5A451E30F96}" destId="{C3A780E2-54CC-0445-8634-D078760BDF7C}" srcOrd="8" destOrd="0" presId="urn:microsoft.com/office/officeart/2005/8/layout/list1"/>
    <dgm:cxn modelId="{5117E191-4A75-314E-9D68-4A93A9FBEAD9}" type="presParOf" srcId="{C3A780E2-54CC-0445-8634-D078760BDF7C}" destId="{73B3BFD3-091A-184B-8B0F-82671BC6AA5E}" srcOrd="0" destOrd="0" presId="urn:microsoft.com/office/officeart/2005/8/layout/list1"/>
    <dgm:cxn modelId="{3003F1A4-5C01-4940-99CB-3E4293F4AE47}" type="presParOf" srcId="{C3A780E2-54CC-0445-8634-D078760BDF7C}" destId="{2F2632FD-5BF8-FA47-8A88-93B85CD4FB6C}" srcOrd="1" destOrd="0" presId="urn:microsoft.com/office/officeart/2005/8/layout/list1"/>
    <dgm:cxn modelId="{C670A3C1-E749-274A-81D4-92DC84B39F06}" type="presParOf" srcId="{84D1C781-B682-4449-8866-F5A451E30F96}" destId="{845AF65B-2F56-3B4C-B351-657317D91BEF}" srcOrd="9" destOrd="0" presId="urn:microsoft.com/office/officeart/2005/8/layout/list1"/>
    <dgm:cxn modelId="{31F1EB3F-2883-6647-B2DC-1159EF8452A5}" type="presParOf" srcId="{84D1C781-B682-4449-8866-F5A451E30F96}" destId="{FB8A7F78-62E8-B040-A914-36F2A7EC37C6}" srcOrd="10" destOrd="0" presId="urn:microsoft.com/office/officeart/2005/8/layout/list1"/>
    <dgm:cxn modelId="{C9009B1E-793E-AB40-B59F-0286A661A36F}" type="presParOf" srcId="{84D1C781-B682-4449-8866-F5A451E30F96}" destId="{480D1703-AB0E-A945-9E98-3BBC154EF646}" srcOrd="11" destOrd="0" presId="urn:microsoft.com/office/officeart/2005/8/layout/list1"/>
    <dgm:cxn modelId="{925A1C83-830A-4F4B-B280-8E32381F9321}" type="presParOf" srcId="{84D1C781-B682-4449-8866-F5A451E30F96}" destId="{E6C8FC9F-01C2-754C-8AE9-FDCFB79B3FC9}" srcOrd="12" destOrd="0" presId="urn:microsoft.com/office/officeart/2005/8/layout/list1"/>
    <dgm:cxn modelId="{E6116783-99A1-3D40-BB1B-81841F5F9E06}" type="presParOf" srcId="{E6C8FC9F-01C2-754C-8AE9-FDCFB79B3FC9}" destId="{A7E41901-F65E-9345-88A8-579554F178C6}" srcOrd="0" destOrd="0" presId="urn:microsoft.com/office/officeart/2005/8/layout/list1"/>
    <dgm:cxn modelId="{0C8F65C5-A058-654F-A8DA-734882EDA07F}" type="presParOf" srcId="{E6C8FC9F-01C2-754C-8AE9-FDCFB79B3FC9}" destId="{D2BAF4C9-0928-7F4E-8027-E41FF3541847}" srcOrd="1" destOrd="0" presId="urn:microsoft.com/office/officeart/2005/8/layout/list1"/>
    <dgm:cxn modelId="{4A40554A-42E6-8749-8E44-FBD8E247FE7A}" type="presParOf" srcId="{84D1C781-B682-4449-8866-F5A451E30F96}" destId="{72BFB59E-F02B-F643-95A6-E74919FF6337}" srcOrd="13" destOrd="0" presId="urn:microsoft.com/office/officeart/2005/8/layout/list1"/>
    <dgm:cxn modelId="{079CF8D2-5C6A-E34A-A382-FC761A0B7F27}" type="presParOf" srcId="{84D1C781-B682-4449-8866-F5A451E30F96}" destId="{9FD7755E-4311-6F40-AE12-2A0314CD0802}" srcOrd="14" destOrd="0" presId="urn:microsoft.com/office/officeart/2005/8/layout/list1"/>
    <dgm:cxn modelId="{4324A6CE-F79B-264E-B910-8F919BA91DA5}" type="presParOf" srcId="{84D1C781-B682-4449-8866-F5A451E30F96}" destId="{6D59B9AE-A002-B143-9806-E310368B1FE6}" srcOrd="15" destOrd="0" presId="urn:microsoft.com/office/officeart/2005/8/layout/list1"/>
    <dgm:cxn modelId="{D3FFF731-FEF8-7A49-B84A-ABBF172B09C5}" type="presParOf" srcId="{84D1C781-B682-4449-8866-F5A451E30F96}" destId="{08A93AFF-3BBF-0D4B-A262-1C3A7C045064}" srcOrd="16" destOrd="0" presId="urn:microsoft.com/office/officeart/2005/8/layout/list1"/>
    <dgm:cxn modelId="{59A44E8A-95B9-7F42-945A-6827E4D7BC11}" type="presParOf" srcId="{08A93AFF-3BBF-0D4B-A262-1C3A7C045064}" destId="{1500063B-AEF5-9E4F-828D-5EC786D6D1BE}" srcOrd="0" destOrd="0" presId="urn:microsoft.com/office/officeart/2005/8/layout/list1"/>
    <dgm:cxn modelId="{F5C24607-DA15-8D43-A1E6-3654D541CC4F}" type="presParOf" srcId="{08A93AFF-3BBF-0D4B-A262-1C3A7C045064}" destId="{BA2D3349-F72F-634C-B236-3EBD564BC619}" srcOrd="1" destOrd="0" presId="urn:microsoft.com/office/officeart/2005/8/layout/list1"/>
    <dgm:cxn modelId="{B95CBCD6-C1B1-DE41-8AAA-6D367A799AE3}" type="presParOf" srcId="{84D1C781-B682-4449-8866-F5A451E30F96}" destId="{C3A37A9C-EB91-394D-AE11-C0E5F919EE2A}" srcOrd="17" destOrd="0" presId="urn:microsoft.com/office/officeart/2005/8/layout/list1"/>
    <dgm:cxn modelId="{A9CE3BC0-305D-3647-9FF4-0D081E5427B8}" type="presParOf" srcId="{84D1C781-B682-4449-8866-F5A451E30F96}" destId="{E7E0BC09-425C-CD4F-90D3-F579DFE6C5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601D98-F49F-1E46-A08D-C7079073AD4E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7FD4-E8BD-B444-A5E9-78474DC01915}">
      <dgm:prSet phldrT="[Text]" custT="1"/>
      <dgm:spPr/>
      <dgm:t>
        <a:bodyPr/>
        <a:lstStyle/>
        <a:p>
          <a:r>
            <a:rPr lang="en-US" sz="1800" dirty="0" err="1" smtClean="0"/>
            <a:t>Selalu</a:t>
          </a:r>
          <a:r>
            <a:rPr lang="en-US" sz="1800" dirty="0" smtClean="0"/>
            <a:t> </a:t>
          </a:r>
          <a:r>
            <a:rPr lang="en-US" sz="1800" dirty="0" err="1" smtClean="0"/>
            <a:t>menulis</a:t>
          </a:r>
          <a:r>
            <a:rPr lang="en-US" sz="1800" dirty="0" smtClean="0"/>
            <a:t> </a:t>
          </a:r>
          <a:r>
            <a:rPr lang="en-US" sz="1800" dirty="0" err="1" smtClean="0"/>
            <a:t>referensi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cara</a:t>
          </a:r>
          <a:r>
            <a:rPr lang="en-US" sz="1800" dirty="0" smtClean="0"/>
            <a:t> yang </a:t>
          </a:r>
          <a:r>
            <a:rPr lang="en-US" sz="1800" dirty="0" err="1" smtClean="0"/>
            <a:t>benar</a:t>
          </a:r>
          <a:r>
            <a:rPr lang="en-US" sz="1800" dirty="0" smtClean="0"/>
            <a:t> </a:t>
          </a:r>
          <a:r>
            <a:rPr lang="en-US" sz="1800" dirty="0" err="1" smtClean="0"/>
            <a:t>sehingga</a:t>
          </a:r>
          <a:r>
            <a:rPr lang="en-US" sz="1800" dirty="0" smtClean="0"/>
            <a:t> </a:t>
          </a:r>
          <a:r>
            <a:rPr lang="en-US" sz="1800" dirty="0" err="1" smtClean="0"/>
            <a:t>tidak</a:t>
          </a:r>
          <a:r>
            <a:rPr lang="en-US" sz="1800" dirty="0" smtClean="0"/>
            <a:t> </a:t>
          </a:r>
          <a:r>
            <a:rPr lang="en-US" sz="1800" dirty="0" err="1" smtClean="0"/>
            <a:t>diduga</a:t>
          </a:r>
          <a:r>
            <a:rPr lang="en-US" sz="1800" dirty="0" smtClean="0"/>
            <a:t> plagiarism</a:t>
          </a:r>
          <a:endParaRPr lang="en-US" sz="1800" dirty="0"/>
        </a:p>
      </dgm:t>
    </dgm:pt>
    <dgm:pt modelId="{1A4BC833-DC29-DA49-A17D-58445111182B}" type="parTrans" cxnId="{7FFCC552-A42E-9545-AAF8-D3B32F731804}">
      <dgm:prSet/>
      <dgm:spPr/>
      <dgm:t>
        <a:bodyPr/>
        <a:lstStyle/>
        <a:p>
          <a:endParaRPr lang="en-US"/>
        </a:p>
      </dgm:t>
    </dgm:pt>
    <dgm:pt modelId="{2B08B429-9A87-7F49-894C-81A8B898472B}" type="sibTrans" cxnId="{7FFCC552-A42E-9545-AAF8-D3B32F731804}">
      <dgm:prSet/>
      <dgm:spPr/>
      <dgm:t>
        <a:bodyPr/>
        <a:lstStyle/>
        <a:p>
          <a:endParaRPr lang="en-US"/>
        </a:p>
      </dgm:t>
    </dgm:pt>
    <dgm:pt modelId="{32F2B45F-D636-F44F-8480-3CF8211087A6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mengakui</a:t>
          </a:r>
          <a:r>
            <a:rPr lang="en-US" dirty="0" smtClean="0"/>
            <a:t> </a:t>
          </a:r>
          <a:r>
            <a:rPr lang="en-US" dirty="0" err="1" smtClean="0"/>
            <a:t>tulisan</a:t>
          </a:r>
          <a:r>
            <a:rPr lang="en-US" dirty="0" smtClean="0"/>
            <a:t> </a:t>
          </a:r>
          <a:r>
            <a:rPr lang="en-US" dirty="0" err="1" smtClean="0"/>
            <a:t>mahasiswa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karya</a:t>
          </a:r>
          <a:r>
            <a:rPr lang="en-US" dirty="0" smtClean="0"/>
            <a:t> </a:t>
          </a:r>
          <a:r>
            <a:rPr lang="en-US" dirty="0" err="1" smtClean="0"/>
            <a:t>pribadi</a:t>
          </a:r>
          <a:r>
            <a:rPr lang="en-US" dirty="0" smtClean="0"/>
            <a:t> </a:t>
          </a:r>
          <a:r>
            <a:rPr lang="en-US" dirty="0" err="1" smtClean="0"/>
            <a:t>dosen</a:t>
          </a:r>
          <a:endParaRPr lang="en-US" dirty="0"/>
        </a:p>
      </dgm:t>
    </dgm:pt>
    <dgm:pt modelId="{DEAEFE38-F3EC-8345-A764-EECE275288E9}" type="parTrans" cxnId="{FCFEEDB2-F933-3E40-908E-B6BCE544A7FB}">
      <dgm:prSet/>
      <dgm:spPr/>
      <dgm:t>
        <a:bodyPr/>
        <a:lstStyle/>
        <a:p>
          <a:endParaRPr lang="en-US"/>
        </a:p>
      </dgm:t>
    </dgm:pt>
    <dgm:pt modelId="{9B444263-DF48-0B47-AE5F-A779266678C5}" type="sibTrans" cxnId="{FCFEEDB2-F933-3E40-908E-B6BCE544A7FB}">
      <dgm:prSet/>
      <dgm:spPr/>
      <dgm:t>
        <a:bodyPr/>
        <a:lstStyle/>
        <a:p>
          <a:endParaRPr lang="en-US"/>
        </a:p>
      </dgm:t>
    </dgm:pt>
    <dgm:pt modelId="{422055B7-878F-E144-9B5B-B465247FA40D}" type="pres">
      <dgm:prSet presAssocID="{8D601D98-F49F-1E46-A08D-C7079073AD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D7544-0147-BD40-8F04-653FE8616F58}" type="pres">
      <dgm:prSet presAssocID="{8D601D98-F49F-1E46-A08D-C7079073AD4E}" presName="ribbon" presStyleLbl="node1" presStyleIdx="0" presStyleCnt="1"/>
      <dgm:spPr>
        <a:solidFill>
          <a:schemeClr val="accent6">
            <a:lumMod val="75000"/>
          </a:schemeClr>
        </a:solidFill>
      </dgm:spPr>
    </dgm:pt>
    <dgm:pt modelId="{5AA083B3-E8BC-CB49-B301-2FAEBB490F41}" type="pres">
      <dgm:prSet presAssocID="{8D601D98-F49F-1E46-A08D-C7079073AD4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FE99A-995B-9040-9DB4-DA277A088A15}" type="pres">
      <dgm:prSet presAssocID="{8D601D98-F49F-1E46-A08D-C7079073AD4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7D43A-3E26-9B44-902E-C395DC07302A}" type="presOf" srcId="{32F2B45F-D636-F44F-8480-3CF8211087A6}" destId="{FA9FE99A-995B-9040-9DB4-DA277A088A15}" srcOrd="0" destOrd="0" presId="urn:microsoft.com/office/officeart/2005/8/layout/arrow6"/>
    <dgm:cxn modelId="{00A97D48-01B2-364D-9FAE-DC0A7F40D431}" type="presOf" srcId="{8D601D98-F49F-1E46-A08D-C7079073AD4E}" destId="{422055B7-878F-E144-9B5B-B465247FA40D}" srcOrd="0" destOrd="0" presId="urn:microsoft.com/office/officeart/2005/8/layout/arrow6"/>
    <dgm:cxn modelId="{7FFCC552-A42E-9545-AAF8-D3B32F731804}" srcId="{8D601D98-F49F-1E46-A08D-C7079073AD4E}" destId="{D3727FD4-E8BD-B444-A5E9-78474DC01915}" srcOrd="0" destOrd="0" parTransId="{1A4BC833-DC29-DA49-A17D-58445111182B}" sibTransId="{2B08B429-9A87-7F49-894C-81A8B898472B}"/>
    <dgm:cxn modelId="{7D6BF895-8173-7D42-AE72-6BADA213EA70}" type="presOf" srcId="{D3727FD4-E8BD-B444-A5E9-78474DC01915}" destId="{5AA083B3-E8BC-CB49-B301-2FAEBB490F41}" srcOrd="0" destOrd="0" presId="urn:microsoft.com/office/officeart/2005/8/layout/arrow6"/>
    <dgm:cxn modelId="{FCFEEDB2-F933-3E40-908E-B6BCE544A7FB}" srcId="{8D601D98-F49F-1E46-A08D-C7079073AD4E}" destId="{32F2B45F-D636-F44F-8480-3CF8211087A6}" srcOrd="1" destOrd="0" parTransId="{DEAEFE38-F3EC-8345-A764-EECE275288E9}" sibTransId="{9B444263-DF48-0B47-AE5F-A779266678C5}"/>
    <dgm:cxn modelId="{80F2D780-93E9-8143-A5BC-BB6F50671138}" type="presParOf" srcId="{422055B7-878F-E144-9B5B-B465247FA40D}" destId="{CF2D7544-0147-BD40-8F04-653FE8616F58}" srcOrd="0" destOrd="0" presId="urn:microsoft.com/office/officeart/2005/8/layout/arrow6"/>
    <dgm:cxn modelId="{86707DC9-3D0D-FB4B-B321-84E17E597B52}" type="presParOf" srcId="{422055B7-878F-E144-9B5B-B465247FA40D}" destId="{5AA083B3-E8BC-CB49-B301-2FAEBB490F41}" srcOrd="1" destOrd="0" presId="urn:microsoft.com/office/officeart/2005/8/layout/arrow6"/>
    <dgm:cxn modelId="{348C23DC-331D-2E47-BC63-433C2E92D37B}" type="presParOf" srcId="{422055B7-878F-E144-9B5B-B465247FA40D}" destId="{FA9FE99A-995B-9040-9DB4-DA277A088A1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A70F85-859F-694D-BC26-DDB68F641024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EF5489-F891-2C4A-B59D-DBFAE7B7074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Bergabunglah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forum-forum yang </a:t>
          </a:r>
          <a:r>
            <a:rPr lang="en-US" dirty="0" err="1" smtClean="0"/>
            <a:t>akademis</a:t>
          </a:r>
          <a:endParaRPr lang="en-US" dirty="0"/>
        </a:p>
      </dgm:t>
    </dgm:pt>
    <dgm:pt modelId="{0F735905-D970-264B-8BC5-BBD02611C659}" type="parTrans" cxnId="{F8037DEC-887F-0145-97D7-9F92505A8A61}">
      <dgm:prSet/>
      <dgm:spPr/>
      <dgm:t>
        <a:bodyPr/>
        <a:lstStyle/>
        <a:p>
          <a:endParaRPr lang="en-US"/>
        </a:p>
      </dgm:t>
    </dgm:pt>
    <dgm:pt modelId="{7CF71496-A682-1E45-903C-E03E45554370}" type="sibTrans" cxnId="{F8037DEC-887F-0145-97D7-9F92505A8A61}">
      <dgm:prSet/>
      <dgm:spPr/>
      <dgm:t>
        <a:bodyPr/>
        <a:lstStyle/>
        <a:p>
          <a:endParaRPr lang="en-US"/>
        </a:p>
      </dgm:t>
    </dgm:pt>
    <dgm:pt modelId="{EFB6604E-6564-D245-AC77-6F1C7982F97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mengalahkan</a:t>
          </a:r>
          <a:r>
            <a:rPr lang="en-US" dirty="0" smtClean="0"/>
            <a:t> ego </a:t>
          </a:r>
          <a:r>
            <a:rPr lang="en-US" dirty="0" err="1" smtClean="0"/>
            <a:t>sendiri</a:t>
          </a:r>
          <a:r>
            <a:rPr lang="en-US" dirty="0" smtClean="0"/>
            <a:t> </a:t>
          </a:r>
          <a:endParaRPr lang="en-US" dirty="0"/>
        </a:p>
      </dgm:t>
    </dgm:pt>
    <dgm:pt modelId="{90BC45C9-B193-0B4C-AC4B-4040D4164F46}" type="parTrans" cxnId="{617DACFC-6CA3-B544-ADD2-DF8B1594EF2D}">
      <dgm:prSet/>
      <dgm:spPr/>
      <dgm:t>
        <a:bodyPr/>
        <a:lstStyle/>
        <a:p>
          <a:endParaRPr lang="en-US"/>
        </a:p>
      </dgm:t>
    </dgm:pt>
    <dgm:pt modelId="{7678447B-2361-014E-92B9-C816138A08FA}" type="sibTrans" cxnId="{617DACFC-6CA3-B544-ADD2-DF8B1594EF2D}">
      <dgm:prSet/>
      <dgm:spPr/>
      <dgm:t>
        <a:bodyPr/>
        <a:lstStyle/>
        <a:p>
          <a:endParaRPr lang="en-US"/>
        </a:p>
      </dgm:t>
    </dgm:pt>
    <dgm:pt modelId="{38BE1AFB-D818-6E44-B3A8-A1EC9A1C9B6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Bangunlah</a:t>
          </a:r>
          <a:r>
            <a:rPr lang="en-US" dirty="0" smtClean="0"/>
            <a:t> positive </a:t>
          </a:r>
          <a:r>
            <a:rPr lang="en-US" dirty="0" err="1" smtClean="0"/>
            <a:t>relatioship</a:t>
          </a:r>
          <a:endParaRPr lang="en-US" dirty="0"/>
        </a:p>
      </dgm:t>
    </dgm:pt>
    <dgm:pt modelId="{532EBD35-02C6-404A-9C30-52164A877E07}" type="parTrans" cxnId="{2A9F1611-6E61-934A-B279-DCCAA107C0CA}">
      <dgm:prSet/>
      <dgm:spPr/>
      <dgm:t>
        <a:bodyPr/>
        <a:lstStyle/>
        <a:p>
          <a:endParaRPr lang="en-US"/>
        </a:p>
      </dgm:t>
    </dgm:pt>
    <dgm:pt modelId="{B43D72B3-FF58-0546-9C01-0F3D38A8E2B6}" type="sibTrans" cxnId="{2A9F1611-6E61-934A-B279-DCCAA107C0CA}">
      <dgm:prSet/>
      <dgm:spPr/>
      <dgm:t>
        <a:bodyPr/>
        <a:lstStyle/>
        <a:p>
          <a:endParaRPr lang="en-US"/>
        </a:p>
      </dgm:t>
    </dgm:pt>
    <dgm:pt modelId="{35892ACF-7FB3-E546-A6D8-166D02B0109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Berikanlah</a:t>
          </a:r>
          <a:r>
            <a:rPr lang="en-US" dirty="0" smtClean="0"/>
            <a:t> saran yang </a:t>
          </a:r>
          <a:r>
            <a:rPr lang="en-US" dirty="0" err="1" smtClean="0"/>
            <a:t>konstruktif</a:t>
          </a:r>
          <a:endParaRPr lang="en-US" dirty="0"/>
        </a:p>
      </dgm:t>
    </dgm:pt>
    <dgm:pt modelId="{408D3CF5-129B-1741-8147-DEDA2D738739}" type="parTrans" cxnId="{9552BDF7-FDA9-E743-A318-17D08AEFE906}">
      <dgm:prSet/>
      <dgm:spPr/>
      <dgm:t>
        <a:bodyPr/>
        <a:lstStyle/>
        <a:p>
          <a:endParaRPr lang="en-US"/>
        </a:p>
      </dgm:t>
    </dgm:pt>
    <dgm:pt modelId="{FF959438-52EC-5948-A892-7FA4F61CC821}" type="sibTrans" cxnId="{9552BDF7-FDA9-E743-A318-17D08AEFE906}">
      <dgm:prSet/>
      <dgm:spPr/>
      <dgm:t>
        <a:bodyPr/>
        <a:lstStyle/>
        <a:p>
          <a:endParaRPr lang="en-US"/>
        </a:p>
      </dgm:t>
    </dgm:pt>
    <dgm:pt modelId="{78F7A883-CE87-F948-9846-698FEE955D7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Berpakaian</a:t>
          </a:r>
          <a:r>
            <a:rPr lang="en-US" dirty="0" smtClean="0"/>
            <a:t> </a:t>
          </a:r>
          <a:r>
            <a:rPr lang="en-US" dirty="0" err="1" smtClean="0"/>
            <a:t>layaknya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dosen</a:t>
          </a:r>
          <a:endParaRPr lang="en-US" dirty="0"/>
        </a:p>
      </dgm:t>
    </dgm:pt>
    <dgm:pt modelId="{8FD0506E-02EE-3342-B269-32D07CEE787A}" type="parTrans" cxnId="{1455764E-6A2A-B14C-970E-EB15A40E8334}">
      <dgm:prSet/>
      <dgm:spPr/>
      <dgm:t>
        <a:bodyPr/>
        <a:lstStyle/>
        <a:p>
          <a:endParaRPr lang="en-US"/>
        </a:p>
      </dgm:t>
    </dgm:pt>
    <dgm:pt modelId="{52B84B60-4BF1-8244-9EBA-FDCCE639136E}" type="sibTrans" cxnId="{1455764E-6A2A-B14C-970E-EB15A40E8334}">
      <dgm:prSet/>
      <dgm:spPr/>
      <dgm:t>
        <a:bodyPr/>
        <a:lstStyle/>
        <a:p>
          <a:endParaRPr lang="en-US"/>
        </a:p>
      </dgm:t>
    </dgm:pt>
    <dgm:pt modelId="{FEEE891B-558C-DA4C-8CC9-6F2D5DE23A4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mtClean="0"/>
            <a:t>Merokok  di lingkungan kampus ??</a:t>
          </a:r>
          <a:endParaRPr lang="en-US" dirty="0" smtClean="0"/>
        </a:p>
      </dgm:t>
    </dgm:pt>
    <dgm:pt modelId="{123FF222-D8B0-2B4A-B513-3B416D1698FC}" type="parTrans" cxnId="{2C697CA3-0798-7D4F-AE3A-13A3DF45EA00}">
      <dgm:prSet/>
      <dgm:spPr/>
      <dgm:t>
        <a:bodyPr/>
        <a:lstStyle/>
        <a:p>
          <a:endParaRPr lang="en-US"/>
        </a:p>
      </dgm:t>
    </dgm:pt>
    <dgm:pt modelId="{7336BE5D-21C5-8D4D-9D05-F040AC048A83}" type="sibTrans" cxnId="{2C697CA3-0798-7D4F-AE3A-13A3DF45EA00}">
      <dgm:prSet/>
      <dgm:spPr/>
      <dgm:t>
        <a:bodyPr/>
        <a:lstStyle/>
        <a:p>
          <a:endParaRPr lang="en-US"/>
        </a:p>
      </dgm:t>
    </dgm:pt>
    <dgm:pt modelId="{5742C9C8-970E-C348-AF7A-23D95C1C3DFC}" type="pres">
      <dgm:prSet presAssocID="{46A70F85-859F-694D-BC26-DDB68F6410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68837B0-AA8C-3549-89DE-3FF06D5F5B8D}" type="pres">
      <dgm:prSet presAssocID="{46A70F85-859F-694D-BC26-DDB68F641024}" presName="Name1" presStyleCnt="0"/>
      <dgm:spPr/>
    </dgm:pt>
    <dgm:pt modelId="{29899EEE-D1E3-9249-862D-9F65AB2C52A0}" type="pres">
      <dgm:prSet presAssocID="{46A70F85-859F-694D-BC26-DDB68F641024}" presName="cycle" presStyleCnt="0"/>
      <dgm:spPr/>
    </dgm:pt>
    <dgm:pt modelId="{7ADADBDF-BB29-114F-950D-B4B751B5A567}" type="pres">
      <dgm:prSet presAssocID="{46A70F85-859F-694D-BC26-DDB68F641024}" presName="srcNode" presStyleLbl="node1" presStyleIdx="0" presStyleCnt="6"/>
      <dgm:spPr/>
    </dgm:pt>
    <dgm:pt modelId="{0DF3EA9D-6DB9-2449-AAA3-8BFBC1369441}" type="pres">
      <dgm:prSet presAssocID="{46A70F85-859F-694D-BC26-DDB68F641024}" presName="conn" presStyleLbl="parChTrans1D2" presStyleIdx="0" presStyleCnt="1"/>
      <dgm:spPr/>
      <dgm:t>
        <a:bodyPr/>
        <a:lstStyle/>
        <a:p>
          <a:endParaRPr lang="en-US"/>
        </a:p>
      </dgm:t>
    </dgm:pt>
    <dgm:pt modelId="{77E9CFC5-46FB-8C45-B7ED-C57F27133366}" type="pres">
      <dgm:prSet presAssocID="{46A70F85-859F-694D-BC26-DDB68F641024}" presName="extraNode" presStyleLbl="node1" presStyleIdx="0" presStyleCnt="6"/>
      <dgm:spPr/>
    </dgm:pt>
    <dgm:pt modelId="{0AA852C5-BB04-2742-B411-2E232CB9F6FA}" type="pres">
      <dgm:prSet presAssocID="{46A70F85-859F-694D-BC26-DDB68F641024}" presName="dstNode" presStyleLbl="node1" presStyleIdx="0" presStyleCnt="6"/>
      <dgm:spPr/>
    </dgm:pt>
    <dgm:pt modelId="{F5A40DCB-5179-1847-BB78-ECC6F5DF7FB7}" type="pres">
      <dgm:prSet presAssocID="{B8EF5489-F891-2C4A-B59D-DBFAE7B7074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A2B-C1C7-0A49-9D8D-1457CFD0BEC9}" type="pres">
      <dgm:prSet presAssocID="{B8EF5489-F891-2C4A-B59D-DBFAE7B7074F}" presName="accent_1" presStyleCnt="0"/>
      <dgm:spPr/>
    </dgm:pt>
    <dgm:pt modelId="{ED62E2C6-4067-EB47-8629-C7174EF49C66}" type="pres">
      <dgm:prSet presAssocID="{B8EF5489-F891-2C4A-B59D-DBFAE7B7074F}" presName="accentRepeatNode" presStyleLbl="solidFgAcc1" presStyleIdx="0" presStyleCnt="6"/>
      <dgm:spPr/>
    </dgm:pt>
    <dgm:pt modelId="{74091BCD-301E-EF43-9CA9-C5848292CE7C}" type="pres">
      <dgm:prSet presAssocID="{EFB6604E-6564-D245-AC77-6F1C7982F97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3A963-3C66-B044-A75C-6C8C5362EE21}" type="pres">
      <dgm:prSet presAssocID="{EFB6604E-6564-D245-AC77-6F1C7982F971}" presName="accent_2" presStyleCnt="0"/>
      <dgm:spPr/>
    </dgm:pt>
    <dgm:pt modelId="{6CD34A14-47AD-144C-8B32-34AAB26FF5B0}" type="pres">
      <dgm:prSet presAssocID="{EFB6604E-6564-D245-AC77-6F1C7982F971}" presName="accentRepeatNode" presStyleLbl="solidFgAcc1" presStyleIdx="1" presStyleCnt="6"/>
      <dgm:spPr/>
    </dgm:pt>
    <dgm:pt modelId="{C46E4B06-4281-2844-913D-7B1ACA62F506}" type="pres">
      <dgm:prSet presAssocID="{38BE1AFB-D818-6E44-B3A8-A1EC9A1C9B6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52BC-9074-284F-A16E-94D5FBA9A178}" type="pres">
      <dgm:prSet presAssocID="{38BE1AFB-D818-6E44-B3A8-A1EC9A1C9B6E}" presName="accent_3" presStyleCnt="0"/>
      <dgm:spPr/>
    </dgm:pt>
    <dgm:pt modelId="{8026D287-1125-AE4C-AEE3-EBC949DE7F80}" type="pres">
      <dgm:prSet presAssocID="{38BE1AFB-D818-6E44-B3A8-A1EC9A1C9B6E}" presName="accentRepeatNode" presStyleLbl="solidFgAcc1" presStyleIdx="2" presStyleCnt="6"/>
      <dgm:spPr/>
    </dgm:pt>
    <dgm:pt modelId="{59037A9A-E9A2-A84A-ADC9-82799997D6CD}" type="pres">
      <dgm:prSet presAssocID="{35892ACF-7FB3-E546-A6D8-166D02B0109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96248-8B9A-134B-B193-B63F1DAF9943}" type="pres">
      <dgm:prSet presAssocID="{35892ACF-7FB3-E546-A6D8-166D02B0109F}" presName="accent_4" presStyleCnt="0"/>
      <dgm:spPr/>
    </dgm:pt>
    <dgm:pt modelId="{C0D00573-2588-D64C-A431-01691611EEE7}" type="pres">
      <dgm:prSet presAssocID="{35892ACF-7FB3-E546-A6D8-166D02B0109F}" presName="accentRepeatNode" presStyleLbl="solidFgAcc1" presStyleIdx="3" presStyleCnt="6"/>
      <dgm:spPr/>
    </dgm:pt>
    <dgm:pt modelId="{09A3C379-01CC-A346-95B6-BC4137F70881}" type="pres">
      <dgm:prSet presAssocID="{78F7A883-CE87-F948-9846-698FEE955D7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8C991-844E-8346-B447-BB64915AD244}" type="pres">
      <dgm:prSet presAssocID="{78F7A883-CE87-F948-9846-698FEE955D72}" presName="accent_5" presStyleCnt="0"/>
      <dgm:spPr/>
    </dgm:pt>
    <dgm:pt modelId="{78E19F34-D60F-1348-A40E-0BC3C6FA7863}" type="pres">
      <dgm:prSet presAssocID="{78F7A883-CE87-F948-9846-698FEE955D72}" presName="accentRepeatNode" presStyleLbl="solidFgAcc1" presStyleIdx="4" presStyleCnt="6"/>
      <dgm:spPr/>
    </dgm:pt>
    <dgm:pt modelId="{BB4B1F4D-74EA-1A4F-ACD2-EC1FA803C686}" type="pres">
      <dgm:prSet presAssocID="{FEEE891B-558C-DA4C-8CC9-6F2D5DE23A4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A6F7E-517B-C44B-AFA1-F7A4E1009B98}" type="pres">
      <dgm:prSet presAssocID="{FEEE891B-558C-DA4C-8CC9-6F2D5DE23A4C}" presName="accent_6" presStyleCnt="0"/>
      <dgm:spPr/>
    </dgm:pt>
    <dgm:pt modelId="{28F576EE-488B-3843-B15E-6A96A120A802}" type="pres">
      <dgm:prSet presAssocID="{FEEE891B-558C-DA4C-8CC9-6F2D5DE23A4C}" presName="accentRepeatNode" presStyleLbl="solidFgAcc1" presStyleIdx="5" presStyleCnt="6"/>
      <dgm:spPr/>
    </dgm:pt>
  </dgm:ptLst>
  <dgm:cxnLst>
    <dgm:cxn modelId="{CD1BF791-4115-3F48-BA8D-E50F75B43CBD}" type="presOf" srcId="{46A70F85-859F-694D-BC26-DDB68F641024}" destId="{5742C9C8-970E-C348-AF7A-23D95C1C3DFC}" srcOrd="0" destOrd="0" presId="urn:microsoft.com/office/officeart/2008/layout/VerticalCurvedList"/>
    <dgm:cxn modelId="{D1E9D697-0CED-434D-A98E-EDF2ED217CA5}" type="presOf" srcId="{78F7A883-CE87-F948-9846-698FEE955D72}" destId="{09A3C379-01CC-A346-95B6-BC4137F70881}" srcOrd="0" destOrd="0" presId="urn:microsoft.com/office/officeart/2008/layout/VerticalCurvedList"/>
    <dgm:cxn modelId="{2A9F1611-6E61-934A-B279-DCCAA107C0CA}" srcId="{46A70F85-859F-694D-BC26-DDB68F641024}" destId="{38BE1AFB-D818-6E44-B3A8-A1EC9A1C9B6E}" srcOrd="2" destOrd="0" parTransId="{532EBD35-02C6-404A-9C30-52164A877E07}" sibTransId="{B43D72B3-FF58-0546-9C01-0F3D38A8E2B6}"/>
    <dgm:cxn modelId="{8DB1EAAD-BFD2-8D48-A7EB-1369975ED923}" type="presOf" srcId="{7CF71496-A682-1E45-903C-E03E45554370}" destId="{0DF3EA9D-6DB9-2449-AAA3-8BFBC1369441}" srcOrd="0" destOrd="0" presId="urn:microsoft.com/office/officeart/2008/layout/VerticalCurvedList"/>
    <dgm:cxn modelId="{617DACFC-6CA3-B544-ADD2-DF8B1594EF2D}" srcId="{46A70F85-859F-694D-BC26-DDB68F641024}" destId="{EFB6604E-6564-D245-AC77-6F1C7982F971}" srcOrd="1" destOrd="0" parTransId="{90BC45C9-B193-0B4C-AC4B-4040D4164F46}" sibTransId="{7678447B-2361-014E-92B9-C816138A08FA}"/>
    <dgm:cxn modelId="{7AC6CB5F-072C-1C44-A889-2BB5C3DED561}" type="presOf" srcId="{38BE1AFB-D818-6E44-B3A8-A1EC9A1C9B6E}" destId="{C46E4B06-4281-2844-913D-7B1ACA62F506}" srcOrd="0" destOrd="0" presId="urn:microsoft.com/office/officeart/2008/layout/VerticalCurvedList"/>
    <dgm:cxn modelId="{1455764E-6A2A-B14C-970E-EB15A40E8334}" srcId="{46A70F85-859F-694D-BC26-DDB68F641024}" destId="{78F7A883-CE87-F948-9846-698FEE955D72}" srcOrd="4" destOrd="0" parTransId="{8FD0506E-02EE-3342-B269-32D07CEE787A}" sibTransId="{52B84B60-4BF1-8244-9EBA-FDCCE639136E}"/>
    <dgm:cxn modelId="{2C697CA3-0798-7D4F-AE3A-13A3DF45EA00}" srcId="{46A70F85-859F-694D-BC26-DDB68F641024}" destId="{FEEE891B-558C-DA4C-8CC9-6F2D5DE23A4C}" srcOrd="5" destOrd="0" parTransId="{123FF222-D8B0-2B4A-B513-3B416D1698FC}" sibTransId="{7336BE5D-21C5-8D4D-9D05-F040AC048A83}"/>
    <dgm:cxn modelId="{3C5AC115-1C0E-4246-8CE3-F88A1BB81A52}" type="presOf" srcId="{FEEE891B-558C-DA4C-8CC9-6F2D5DE23A4C}" destId="{BB4B1F4D-74EA-1A4F-ACD2-EC1FA803C686}" srcOrd="0" destOrd="0" presId="urn:microsoft.com/office/officeart/2008/layout/VerticalCurvedList"/>
    <dgm:cxn modelId="{561E0534-5EC1-3646-8783-0E510E298A97}" type="presOf" srcId="{B8EF5489-F891-2C4A-B59D-DBFAE7B7074F}" destId="{F5A40DCB-5179-1847-BB78-ECC6F5DF7FB7}" srcOrd="0" destOrd="0" presId="urn:microsoft.com/office/officeart/2008/layout/VerticalCurvedList"/>
    <dgm:cxn modelId="{F8037DEC-887F-0145-97D7-9F92505A8A61}" srcId="{46A70F85-859F-694D-BC26-DDB68F641024}" destId="{B8EF5489-F891-2C4A-B59D-DBFAE7B7074F}" srcOrd="0" destOrd="0" parTransId="{0F735905-D970-264B-8BC5-BBD02611C659}" sibTransId="{7CF71496-A682-1E45-903C-E03E45554370}"/>
    <dgm:cxn modelId="{36E31621-244B-E84A-900D-9FD62B925C0B}" type="presOf" srcId="{EFB6604E-6564-D245-AC77-6F1C7982F971}" destId="{74091BCD-301E-EF43-9CA9-C5848292CE7C}" srcOrd="0" destOrd="0" presId="urn:microsoft.com/office/officeart/2008/layout/VerticalCurvedList"/>
    <dgm:cxn modelId="{9552BDF7-FDA9-E743-A318-17D08AEFE906}" srcId="{46A70F85-859F-694D-BC26-DDB68F641024}" destId="{35892ACF-7FB3-E546-A6D8-166D02B0109F}" srcOrd="3" destOrd="0" parTransId="{408D3CF5-129B-1741-8147-DEDA2D738739}" sibTransId="{FF959438-52EC-5948-A892-7FA4F61CC821}"/>
    <dgm:cxn modelId="{8DA00ED2-CDF1-C040-8673-B86C8CF41668}" type="presOf" srcId="{35892ACF-7FB3-E546-A6D8-166D02B0109F}" destId="{59037A9A-E9A2-A84A-ADC9-82799997D6CD}" srcOrd="0" destOrd="0" presId="urn:microsoft.com/office/officeart/2008/layout/VerticalCurvedList"/>
    <dgm:cxn modelId="{DDB855B8-E880-974D-8974-B442107671FD}" type="presParOf" srcId="{5742C9C8-970E-C348-AF7A-23D95C1C3DFC}" destId="{B68837B0-AA8C-3549-89DE-3FF06D5F5B8D}" srcOrd="0" destOrd="0" presId="urn:microsoft.com/office/officeart/2008/layout/VerticalCurvedList"/>
    <dgm:cxn modelId="{99127027-A37B-F942-870A-A3E5808C189F}" type="presParOf" srcId="{B68837B0-AA8C-3549-89DE-3FF06D5F5B8D}" destId="{29899EEE-D1E3-9249-862D-9F65AB2C52A0}" srcOrd="0" destOrd="0" presId="urn:microsoft.com/office/officeart/2008/layout/VerticalCurvedList"/>
    <dgm:cxn modelId="{903E54CF-072A-BB47-9912-C2C18F54E9C9}" type="presParOf" srcId="{29899EEE-D1E3-9249-862D-9F65AB2C52A0}" destId="{7ADADBDF-BB29-114F-950D-B4B751B5A567}" srcOrd="0" destOrd="0" presId="urn:microsoft.com/office/officeart/2008/layout/VerticalCurvedList"/>
    <dgm:cxn modelId="{189A0B61-8B11-CB4C-BC0C-12E1808A12C6}" type="presParOf" srcId="{29899EEE-D1E3-9249-862D-9F65AB2C52A0}" destId="{0DF3EA9D-6DB9-2449-AAA3-8BFBC1369441}" srcOrd="1" destOrd="0" presId="urn:microsoft.com/office/officeart/2008/layout/VerticalCurvedList"/>
    <dgm:cxn modelId="{6A239DDA-1DC2-C149-ACA0-E78AA16C14A0}" type="presParOf" srcId="{29899EEE-D1E3-9249-862D-9F65AB2C52A0}" destId="{77E9CFC5-46FB-8C45-B7ED-C57F27133366}" srcOrd="2" destOrd="0" presId="urn:microsoft.com/office/officeart/2008/layout/VerticalCurvedList"/>
    <dgm:cxn modelId="{FF8B8C42-FCFF-D74F-B759-0656E2DB68E2}" type="presParOf" srcId="{29899EEE-D1E3-9249-862D-9F65AB2C52A0}" destId="{0AA852C5-BB04-2742-B411-2E232CB9F6FA}" srcOrd="3" destOrd="0" presId="urn:microsoft.com/office/officeart/2008/layout/VerticalCurvedList"/>
    <dgm:cxn modelId="{87994E9D-D279-0448-BF6F-B4D287188469}" type="presParOf" srcId="{B68837B0-AA8C-3549-89DE-3FF06D5F5B8D}" destId="{F5A40DCB-5179-1847-BB78-ECC6F5DF7FB7}" srcOrd="1" destOrd="0" presId="urn:microsoft.com/office/officeart/2008/layout/VerticalCurvedList"/>
    <dgm:cxn modelId="{265B605E-6186-AE48-AC05-77C52293EA97}" type="presParOf" srcId="{B68837B0-AA8C-3549-89DE-3FF06D5F5B8D}" destId="{39FCFA2B-C1C7-0A49-9D8D-1457CFD0BEC9}" srcOrd="2" destOrd="0" presId="urn:microsoft.com/office/officeart/2008/layout/VerticalCurvedList"/>
    <dgm:cxn modelId="{745607FB-954C-CB4C-9807-458CC0FD7BDE}" type="presParOf" srcId="{39FCFA2B-C1C7-0A49-9D8D-1457CFD0BEC9}" destId="{ED62E2C6-4067-EB47-8629-C7174EF49C66}" srcOrd="0" destOrd="0" presId="urn:microsoft.com/office/officeart/2008/layout/VerticalCurvedList"/>
    <dgm:cxn modelId="{A013A97E-B73F-9E48-91C0-D1115C025C3C}" type="presParOf" srcId="{B68837B0-AA8C-3549-89DE-3FF06D5F5B8D}" destId="{74091BCD-301E-EF43-9CA9-C5848292CE7C}" srcOrd="3" destOrd="0" presId="urn:microsoft.com/office/officeart/2008/layout/VerticalCurvedList"/>
    <dgm:cxn modelId="{C928C2E1-61C8-2F4E-B1C0-730CCE9017F9}" type="presParOf" srcId="{B68837B0-AA8C-3549-89DE-3FF06D5F5B8D}" destId="{7E63A963-3C66-B044-A75C-6C8C5362EE21}" srcOrd="4" destOrd="0" presId="urn:microsoft.com/office/officeart/2008/layout/VerticalCurvedList"/>
    <dgm:cxn modelId="{B6ACD796-E181-284F-98FA-F73D3C5C260B}" type="presParOf" srcId="{7E63A963-3C66-B044-A75C-6C8C5362EE21}" destId="{6CD34A14-47AD-144C-8B32-34AAB26FF5B0}" srcOrd="0" destOrd="0" presId="urn:microsoft.com/office/officeart/2008/layout/VerticalCurvedList"/>
    <dgm:cxn modelId="{45AB9742-B978-1143-9624-D64452562AB2}" type="presParOf" srcId="{B68837B0-AA8C-3549-89DE-3FF06D5F5B8D}" destId="{C46E4B06-4281-2844-913D-7B1ACA62F506}" srcOrd="5" destOrd="0" presId="urn:microsoft.com/office/officeart/2008/layout/VerticalCurvedList"/>
    <dgm:cxn modelId="{8C35004F-FC5E-EE49-B202-A216A0448898}" type="presParOf" srcId="{B68837B0-AA8C-3549-89DE-3FF06D5F5B8D}" destId="{180052BC-9074-284F-A16E-94D5FBA9A178}" srcOrd="6" destOrd="0" presId="urn:microsoft.com/office/officeart/2008/layout/VerticalCurvedList"/>
    <dgm:cxn modelId="{F0D907CE-9ACE-024E-B1AA-036C649EAFF2}" type="presParOf" srcId="{180052BC-9074-284F-A16E-94D5FBA9A178}" destId="{8026D287-1125-AE4C-AEE3-EBC949DE7F80}" srcOrd="0" destOrd="0" presId="urn:microsoft.com/office/officeart/2008/layout/VerticalCurvedList"/>
    <dgm:cxn modelId="{3D05BA23-212F-EC4A-8D93-291B15AA9F74}" type="presParOf" srcId="{B68837B0-AA8C-3549-89DE-3FF06D5F5B8D}" destId="{59037A9A-E9A2-A84A-ADC9-82799997D6CD}" srcOrd="7" destOrd="0" presId="urn:microsoft.com/office/officeart/2008/layout/VerticalCurvedList"/>
    <dgm:cxn modelId="{9F841D35-DBF8-B24F-8C3C-4838DA7BA2D7}" type="presParOf" srcId="{B68837B0-AA8C-3549-89DE-3FF06D5F5B8D}" destId="{16896248-8B9A-134B-B193-B63F1DAF9943}" srcOrd="8" destOrd="0" presId="urn:microsoft.com/office/officeart/2008/layout/VerticalCurvedList"/>
    <dgm:cxn modelId="{9FA9FE7B-9F80-DB47-B756-2FE4178B91ED}" type="presParOf" srcId="{16896248-8B9A-134B-B193-B63F1DAF9943}" destId="{C0D00573-2588-D64C-A431-01691611EEE7}" srcOrd="0" destOrd="0" presId="urn:microsoft.com/office/officeart/2008/layout/VerticalCurvedList"/>
    <dgm:cxn modelId="{5F04E8B8-5C99-C34B-99F6-CB127713B6A5}" type="presParOf" srcId="{B68837B0-AA8C-3549-89DE-3FF06D5F5B8D}" destId="{09A3C379-01CC-A346-95B6-BC4137F70881}" srcOrd="9" destOrd="0" presId="urn:microsoft.com/office/officeart/2008/layout/VerticalCurvedList"/>
    <dgm:cxn modelId="{EDA8E2E9-1588-D247-85BF-4FE8474C96C8}" type="presParOf" srcId="{B68837B0-AA8C-3549-89DE-3FF06D5F5B8D}" destId="{2B38C991-844E-8346-B447-BB64915AD244}" srcOrd="10" destOrd="0" presId="urn:microsoft.com/office/officeart/2008/layout/VerticalCurvedList"/>
    <dgm:cxn modelId="{A3C6AA09-2081-5D49-BCD7-F4EF8893032E}" type="presParOf" srcId="{2B38C991-844E-8346-B447-BB64915AD244}" destId="{78E19F34-D60F-1348-A40E-0BC3C6FA7863}" srcOrd="0" destOrd="0" presId="urn:microsoft.com/office/officeart/2008/layout/VerticalCurvedList"/>
    <dgm:cxn modelId="{03BF0FA8-2BF1-624F-A5C8-D67E3519761B}" type="presParOf" srcId="{B68837B0-AA8C-3549-89DE-3FF06D5F5B8D}" destId="{BB4B1F4D-74EA-1A4F-ACD2-EC1FA803C686}" srcOrd="11" destOrd="0" presId="urn:microsoft.com/office/officeart/2008/layout/VerticalCurvedList"/>
    <dgm:cxn modelId="{01B47E87-65EB-8A43-904B-17D1EE470DA6}" type="presParOf" srcId="{B68837B0-AA8C-3549-89DE-3FF06D5F5B8D}" destId="{71EA6F7E-517B-C44B-AFA1-F7A4E1009B98}" srcOrd="12" destOrd="0" presId="urn:microsoft.com/office/officeart/2008/layout/VerticalCurvedList"/>
    <dgm:cxn modelId="{FD9B5602-551A-C240-B7F1-F964CB2F3393}" type="presParOf" srcId="{71EA6F7E-517B-C44B-AFA1-F7A4E1009B98}" destId="{28F576EE-488B-3843-B15E-6A96A120A8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8144-4652-4D4C-86DF-761EB513FBA4}">
      <dsp:nvSpPr>
        <dsp:cNvPr id="0" name=""/>
        <dsp:cNvSpPr/>
      </dsp:nvSpPr>
      <dsp:spPr>
        <a:xfrm>
          <a:off x="71836" y="185872"/>
          <a:ext cx="2896233" cy="3694176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E379D3-65EA-124B-93BA-36C389925E88}">
      <dsp:nvSpPr>
        <dsp:cNvPr id="0" name=""/>
        <dsp:cNvSpPr/>
      </dsp:nvSpPr>
      <dsp:spPr>
        <a:xfrm>
          <a:off x="187685" y="1515775"/>
          <a:ext cx="2230100" cy="221650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rgbClr val="FF0000"/>
              </a:solidFill>
            </a:rPr>
            <a:t>PRIME</a:t>
          </a:r>
          <a:endParaRPr lang="en-US" sz="5600" b="1" kern="1200" dirty="0">
            <a:solidFill>
              <a:srgbClr val="FF0000"/>
            </a:solidFill>
          </a:endParaRPr>
        </a:p>
      </dsp:txBody>
      <dsp:txXfrm>
        <a:off x="187685" y="1515775"/>
        <a:ext cx="2230100" cy="2216505"/>
      </dsp:txXfrm>
    </dsp:sp>
    <dsp:sp modelId="{7D4C7997-D53A-A140-9058-3E30ED1FA986}">
      <dsp:nvSpPr>
        <dsp:cNvPr id="0" name=""/>
        <dsp:cNvSpPr/>
      </dsp:nvSpPr>
      <dsp:spPr>
        <a:xfrm>
          <a:off x="2613028" y="1163"/>
          <a:ext cx="710082" cy="7100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EE198A-B1B3-8E48-B348-8AB47301757A}">
      <dsp:nvSpPr>
        <dsp:cNvPr id="0" name=""/>
        <dsp:cNvSpPr/>
      </dsp:nvSpPr>
      <dsp:spPr>
        <a:xfrm>
          <a:off x="3323111" y="1163"/>
          <a:ext cx="2701052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</a:rPr>
            <a:t>P</a:t>
          </a:r>
          <a:r>
            <a:rPr lang="en-US" sz="2300" kern="1200" dirty="0" err="1" smtClean="0"/>
            <a:t>rofessionalisme</a:t>
          </a:r>
          <a:endParaRPr lang="en-US" sz="2300" kern="1200" dirty="0"/>
        </a:p>
      </dsp:txBody>
      <dsp:txXfrm>
        <a:off x="3323111" y="1163"/>
        <a:ext cx="2701052" cy="710082"/>
      </dsp:txXfrm>
    </dsp:sp>
    <dsp:sp modelId="{18CAF15C-B452-DE45-9C77-2A8AB905E338}">
      <dsp:nvSpPr>
        <dsp:cNvPr id="0" name=""/>
        <dsp:cNvSpPr/>
      </dsp:nvSpPr>
      <dsp:spPr>
        <a:xfrm>
          <a:off x="2613028" y="839061"/>
          <a:ext cx="710082" cy="7100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E36AD-4C82-AD42-848B-0C6FEC6A21F4}">
      <dsp:nvSpPr>
        <dsp:cNvPr id="0" name=""/>
        <dsp:cNvSpPr/>
      </dsp:nvSpPr>
      <dsp:spPr>
        <a:xfrm>
          <a:off x="3323111" y="839061"/>
          <a:ext cx="2701052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R</a:t>
          </a:r>
          <a:r>
            <a:rPr lang="en-US" sz="2300" kern="1200" dirty="0" smtClean="0"/>
            <a:t>ecognition of achievement</a:t>
          </a:r>
          <a:endParaRPr lang="en-US" sz="2300" kern="1200" dirty="0"/>
        </a:p>
      </dsp:txBody>
      <dsp:txXfrm>
        <a:off x="3323111" y="839061"/>
        <a:ext cx="2701052" cy="710082"/>
      </dsp:txXfrm>
    </dsp:sp>
    <dsp:sp modelId="{22709818-43DE-BA4E-BB6B-B800B848988A}">
      <dsp:nvSpPr>
        <dsp:cNvPr id="0" name=""/>
        <dsp:cNvSpPr/>
      </dsp:nvSpPr>
      <dsp:spPr>
        <a:xfrm>
          <a:off x="2613028" y="1676958"/>
          <a:ext cx="710082" cy="7100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0DA96A-B024-4441-AAA0-C56B218BE38D}">
      <dsp:nvSpPr>
        <dsp:cNvPr id="0" name=""/>
        <dsp:cNvSpPr/>
      </dsp:nvSpPr>
      <dsp:spPr>
        <a:xfrm>
          <a:off x="3323111" y="1676958"/>
          <a:ext cx="2701052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I</a:t>
          </a:r>
          <a:r>
            <a:rPr lang="en-US" sz="2800" kern="1200" dirty="0" smtClean="0"/>
            <a:t>ntegrity</a:t>
          </a:r>
          <a:endParaRPr lang="en-US" sz="2800" kern="1200" dirty="0"/>
        </a:p>
      </dsp:txBody>
      <dsp:txXfrm>
        <a:off x="3323111" y="1676958"/>
        <a:ext cx="2701052" cy="710082"/>
      </dsp:txXfrm>
    </dsp:sp>
    <dsp:sp modelId="{6F0D1C67-4A4F-2E4B-9197-E114F9329667}">
      <dsp:nvSpPr>
        <dsp:cNvPr id="0" name=""/>
        <dsp:cNvSpPr/>
      </dsp:nvSpPr>
      <dsp:spPr>
        <a:xfrm>
          <a:off x="2613028" y="2514856"/>
          <a:ext cx="710082" cy="7100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369734-3C55-4346-B688-FC0F3F984D0A}">
      <dsp:nvSpPr>
        <dsp:cNvPr id="0" name=""/>
        <dsp:cNvSpPr/>
      </dsp:nvSpPr>
      <dsp:spPr>
        <a:xfrm>
          <a:off x="3323111" y="2514856"/>
          <a:ext cx="2701052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M</a:t>
          </a:r>
          <a:r>
            <a:rPr lang="en-US" sz="2800" kern="1200" dirty="0" smtClean="0"/>
            <a:t>utual respect</a:t>
          </a:r>
          <a:endParaRPr lang="en-US" sz="2800" kern="1200" dirty="0"/>
        </a:p>
      </dsp:txBody>
      <dsp:txXfrm>
        <a:off x="3323111" y="2514856"/>
        <a:ext cx="2701052" cy="710082"/>
      </dsp:txXfrm>
    </dsp:sp>
    <dsp:sp modelId="{883FD993-A1A8-2644-BBE6-6285E23A8AF2}">
      <dsp:nvSpPr>
        <dsp:cNvPr id="0" name=""/>
        <dsp:cNvSpPr/>
      </dsp:nvSpPr>
      <dsp:spPr>
        <a:xfrm>
          <a:off x="2613028" y="3352753"/>
          <a:ext cx="710082" cy="7100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8FFDE-764F-7540-A8E3-E35907386B5D}">
      <dsp:nvSpPr>
        <dsp:cNvPr id="0" name=""/>
        <dsp:cNvSpPr/>
      </dsp:nvSpPr>
      <dsp:spPr>
        <a:xfrm>
          <a:off x="3323111" y="3352753"/>
          <a:ext cx="2701052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E</a:t>
          </a:r>
          <a:r>
            <a:rPr lang="en-US" sz="2800" kern="1200" dirty="0" smtClean="0"/>
            <a:t>ntrepreneurship</a:t>
          </a:r>
          <a:endParaRPr lang="en-US" sz="2800" kern="1200" dirty="0"/>
        </a:p>
      </dsp:txBody>
      <dsp:txXfrm>
        <a:off x="3323111" y="3352753"/>
        <a:ext cx="2701052" cy="710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16A6-0915-C947-998F-AD495BD856DD}">
      <dsp:nvSpPr>
        <dsp:cNvPr id="0" name=""/>
        <dsp:cNvSpPr/>
      </dsp:nvSpPr>
      <dsp:spPr>
        <a:xfrm>
          <a:off x="3869" y="0"/>
          <a:ext cx="2747367" cy="609599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Design </a:t>
          </a:r>
          <a:r>
            <a:rPr lang="en-US" sz="2400" kern="1200" dirty="0" err="1" smtClean="0"/>
            <a:t>kurikulum</a:t>
          </a:r>
          <a:endParaRPr lang="en-US" sz="2400" kern="1200" dirty="0"/>
        </a:p>
      </dsp:txBody>
      <dsp:txXfrm>
        <a:off x="3869" y="0"/>
        <a:ext cx="2594967" cy="609599"/>
      </dsp:txXfrm>
    </dsp:sp>
    <dsp:sp modelId="{0FD4B98D-E705-824E-AFB8-D0FA23BC452C}">
      <dsp:nvSpPr>
        <dsp:cNvPr id="0" name=""/>
        <dsp:cNvSpPr/>
      </dsp:nvSpPr>
      <dsp:spPr>
        <a:xfrm>
          <a:off x="2201763" y="0"/>
          <a:ext cx="2747367" cy="609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RPS</a:t>
          </a:r>
          <a:endParaRPr lang="en-US" sz="3100" kern="1200" dirty="0"/>
        </a:p>
      </dsp:txBody>
      <dsp:txXfrm>
        <a:off x="2506563" y="0"/>
        <a:ext cx="2137768" cy="609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16A6-0915-C947-998F-AD495BD856DD}">
      <dsp:nvSpPr>
        <dsp:cNvPr id="0" name=""/>
        <dsp:cNvSpPr/>
      </dsp:nvSpPr>
      <dsp:spPr>
        <a:xfrm>
          <a:off x="3869" y="0"/>
          <a:ext cx="2747367" cy="609599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Pengampuan</a:t>
          </a:r>
          <a:endParaRPr lang="en-US" sz="3000" kern="1200" dirty="0"/>
        </a:p>
      </dsp:txBody>
      <dsp:txXfrm>
        <a:off x="3869" y="0"/>
        <a:ext cx="2594967" cy="609599"/>
      </dsp:txXfrm>
    </dsp:sp>
    <dsp:sp modelId="{0FD4B98D-E705-824E-AFB8-D0FA23BC452C}">
      <dsp:nvSpPr>
        <dsp:cNvPr id="0" name=""/>
        <dsp:cNvSpPr/>
      </dsp:nvSpPr>
      <dsp:spPr>
        <a:xfrm>
          <a:off x="2205632" y="0"/>
          <a:ext cx="2747367" cy="609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Hasil</a:t>
          </a:r>
          <a:r>
            <a:rPr lang="en-US" sz="3000" kern="1200" dirty="0" smtClean="0"/>
            <a:t> Review</a:t>
          </a:r>
          <a:endParaRPr lang="en-US" sz="3000" kern="1200" dirty="0"/>
        </a:p>
      </dsp:txBody>
      <dsp:txXfrm>
        <a:off x="2510432" y="0"/>
        <a:ext cx="2137768" cy="609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16A6-0915-C947-998F-AD495BD856DD}">
      <dsp:nvSpPr>
        <dsp:cNvPr id="0" name=""/>
        <dsp:cNvSpPr/>
      </dsp:nvSpPr>
      <dsp:spPr>
        <a:xfrm>
          <a:off x="3869" y="0"/>
          <a:ext cx="2747367" cy="609599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Persiapan</a:t>
          </a:r>
          <a:endParaRPr lang="en-US" sz="2800" kern="1200" dirty="0"/>
        </a:p>
      </dsp:txBody>
      <dsp:txXfrm>
        <a:off x="3869" y="0"/>
        <a:ext cx="2594967" cy="609599"/>
      </dsp:txXfrm>
    </dsp:sp>
    <dsp:sp modelId="{0FD4B98D-E705-824E-AFB8-D0FA23BC452C}">
      <dsp:nvSpPr>
        <dsp:cNvPr id="0" name=""/>
        <dsp:cNvSpPr/>
      </dsp:nvSpPr>
      <dsp:spPr>
        <a:xfrm>
          <a:off x="2201763" y="0"/>
          <a:ext cx="2747367" cy="609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Pembelajaran</a:t>
          </a:r>
          <a:endParaRPr lang="en-US" sz="2800" kern="1200" dirty="0"/>
        </a:p>
      </dsp:txBody>
      <dsp:txXfrm>
        <a:off x="2506563" y="0"/>
        <a:ext cx="2137768" cy="609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16A6-0915-C947-998F-AD495BD856DD}">
      <dsp:nvSpPr>
        <dsp:cNvPr id="0" name=""/>
        <dsp:cNvSpPr/>
      </dsp:nvSpPr>
      <dsp:spPr>
        <a:xfrm>
          <a:off x="3869" y="0"/>
          <a:ext cx="2747367" cy="609599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54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UTS/UAS</a:t>
          </a:r>
          <a:endParaRPr lang="en-US" sz="3100" kern="1200" dirty="0"/>
        </a:p>
      </dsp:txBody>
      <dsp:txXfrm>
        <a:off x="3869" y="0"/>
        <a:ext cx="2594967" cy="609599"/>
      </dsp:txXfrm>
    </dsp:sp>
    <dsp:sp modelId="{0FD4B98D-E705-824E-AFB8-D0FA23BC452C}">
      <dsp:nvSpPr>
        <dsp:cNvPr id="0" name=""/>
        <dsp:cNvSpPr/>
      </dsp:nvSpPr>
      <dsp:spPr>
        <a:xfrm>
          <a:off x="2205632" y="0"/>
          <a:ext cx="2747367" cy="60959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Penilaian</a:t>
          </a:r>
          <a:endParaRPr lang="en-US" sz="3100" kern="1200" dirty="0"/>
        </a:p>
      </dsp:txBody>
      <dsp:txXfrm>
        <a:off x="2510432" y="0"/>
        <a:ext cx="2137768" cy="609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D8FB1-658F-8C4C-A432-347444D2DB60}">
      <dsp:nvSpPr>
        <dsp:cNvPr id="0" name=""/>
        <dsp:cNvSpPr/>
      </dsp:nvSpPr>
      <dsp:spPr>
        <a:xfrm>
          <a:off x="0" y="334759"/>
          <a:ext cx="716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EDA6C-D871-9240-BA17-F9D125C84647}">
      <dsp:nvSpPr>
        <dsp:cNvPr id="0" name=""/>
        <dsp:cNvSpPr/>
      </dsp:nvSpPr>
      <dsp:spPr>
        <a:xfrm>
          <a:off x="358140" y="24799"/>
          <a:ext cx="5013960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Gunakan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bahasa</a:t>
          </a:r>
          <a:r>
            <a:rPr lang="en-US" sz="2100" kern="1200" dirty="0" smtClean="0">
              <a:solidFill>
                <a:schemeClr val="bg1"/>
              </a:solidFill>
            </a:rPr>
            <a:t> yang </a:t>
          </a:r>
          <a:r>
            <a:rPr lang="en-US" sz="2100" kern="1200" dirty="0" err="1" smtClean="0">
              <a:solidFill>
                <a:schemeClr val="bg1"/>
              </a:solidFill>
            </a:rPr>
            <a:t>santun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88402" y="55061"/>
        <a:ext cx="4953436" cy="559396"/>
      </dsp:txXfrm>
    </dsp:sp>
    <dsp:sp modelId="{1F6FFEC6-6342-A048-8604-9CCB2D839123}">
      <dsp:nvSpPr>
        <dsp:cNvPr id="0" name=""/>
        <dsp:cNvSpPr/>
      </dsp:nvSpPr>
      <dsp:spPr>
        <a:xfrm>
          <a:off x="0" y="1287319"/>
          <a:ext cx="716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5ACCF-DFBA-9D44-B8F4-579BC905C05B}">
      <dsp:nvSpPr>
        <dsp:cNvPr id="0" name=""/>
        <dsp:cNvSpPr/>
      </dsp:nvSpPr>
      <dsp:spPr>
        <a:xfrm>
          <a:off x="358140" y="977359"/>
          <a:ext cx="5013960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Menguji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sesuai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levelnya</a:t>
          </a:r>
          <a:endParaRPr lang="en-US" sz="2100" kern="1200" dirty="0"/>
        </a:p>
      </dsp:txBody>
      <dsp:txXfrm>
        <a:off x="388402" y="1007621"/>
        <a:ext cx="4953436" cy="559396"/>
      </dsp:txXfrm>
    </dsp:sp>
    <dsp:sp modelId="{FB8A7F78-62E8-B040-A914-36F2A7EC37C6}">
      <dsp:nvSpPr>
        <dsp:cNvPr id="0" name=""/>
        <dsp:cNvSpPr/>
      </dsp:nvSpPr>
      <dsp:spPr>
        <a:xfrm>
          <a:off x="0" y="2239880"/>
          <a:ext cx="716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632FD-5BF8-FA47-8A88-93B85CD4FB6C}">
      <dsp:nvSpPr>
        <dsp:cNvPr id="0" name=""/>
        <dsp:cNvSpPr/>
      </dsp:nvSpPr>
      <dsp:spPr>
        <a:xfrm>
          <a:off x="358140" y="1929919"/>
          <a:ext cx="5013960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Sidang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bukan</a:t>
          </a:r>
          <a:r>
            <a:rPr lang="en-US" sz="2100" kern="1200" dirty="0" smtClean="0"/>
            <a:t> arena </a:t>
          </a:r>
          <a:r>
            <a:rPr lang="en-US" sz="2100" kern="1200" dirty="0" err="1" smtClean="0"/>
            <a:t>balas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dendam</a:t>
          </a:r>
          <a:endParaRPr lang="en-US" sz="2100" kern="1200" dirty="0"/>
        </a:p>
      </dsp:txBody>
      <dsp:txXfrm>
        <a:off x="388402" y="1960181"/>
        <a:ext cx="4953436" cy="559396"/>
      </dsp:txXfrm>
    </dsp:sp>
    <dsp:sp modelId="{9FD7755E-4311-6F40-AE12-2A0314CD0802}">
      <dsp:nvSpPr>
        <dsp:cNvPr id="0" name=""/>
        <dsp:cNvSpPr/>
      </dsp:nvSpPr>
      <dsp:spPr>
        <a:xfrm>
          <a:off x="0" y="3192440"/>
          <a:ext cx="716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AF4C9-0928-7F4E-8027-E41FF3541847}">
      <dsp:nvSpPr>
        <dsp:cNvPr id="0" name=""/>
        <dsp:cNvSpPr/>
      </dsp:nvSpPr>
      <dsp:spPr>
        <a:xfrm>
          <a:off x="358140" y="2882480"/>
          <a:ext cx="5013960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Perbedaan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pendapat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paham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dosen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pembimbing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merupakan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suatu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wajar</a:t>
          </a:r>
          <a:endParaRPr lang="en-US" sz="1600" kern="1200" dirty="0" smtClean="0"/>
        </a:p>
      </dsp:txBody>
      <dsp:txXfrm>
        <a:off x="388402" y="2912742"/>
        <a:ext cx="4953436" cy="559396"/>
      </dsp:txXfrm>
    </dsp:sp>
    <dsp:sp modelId="{E7E0BC09-425C-CD4F-90D3-F579DFE6C5C6}">
      <dsp:nvSpPr>
        <dsp:cNvPr id="0" name=""/>
        <dsp:cNvSpPr/>
      </dsp:nvSpPr>
      <dsp:spPr>
        <a:xfrm>
          <a:off x="0" y="4145000"/>
          <a:ext cx="7162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D3349-F72F-634C-B236-3EBD564BC619}">
      <dsp:nvSpPr>
        <dsp:cNvPr id="0" name=""/>
        <dsp:cNvSpPr/>
      </dsp:nvSpPr>
      <dsp:spPr>
        <a:xfrm>
          <a:off x="358140" y="3835040"/>
          <a:ext cx="5013960" cy="6199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Komitmen</a:t>
          </a:r>
          <a:r>
            <a:rPr lang="en-US" sz="1800" kern="1200" dirty="0" smtClean="0"/>
            <a:t> terhadap </a:t>
          </a:r>
          <a:r>
            <a:rPr lang="en-US" sz="1800" kern="1200" dirty="0" err="1" smtClean="0"/>
            <a:t>jadwal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sidang</a:t>
          </a:r>
          <a:endParaRPr lang="en-US" sz="1800" kern="1200" dirty="0"/>
        </a:p>
      </dsp:txBody>
      <dsp:txXfrm>
        <a:off x="388402" y="3865302"/>
        <a:ext cx="4953436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7544-0147-BD40-8F04-653FE8616F58}">
      <dsp:nvSpPr>
        <dsp:cNvPr id="0" name=""/>
        <dsp:cNvSpPr/>
      </dsp:nvSpPr>
      <dsp:spPr>
        <a:xfrm>
          <a:off x="0" y="975359"/>
          <a:ext cx="7696200" cy="3078480"/>
        </a:xfrm>
        <a:prstGeom prst="leftRightRibb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083B3-E8BC-CB49-B301-2FAEBB490F41}">
      <dsp:nvSpPr>
        <dsp:cNvPr id="0" name=""/>
        <dsp:cNvSpPr/>
      </dsp:nvSpPr>
      <dsp:spPr>
        <a:xfrm>
          <a:off x="923544" y="1514093"/>
          <a:ext cx="2539745" cy="150845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Selalu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menulis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referensi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cara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benar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sehingga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diduga</a:t>
          </a:r>
          <a:r>
            <a:rPr lang="en-US" sz="1800" kern="1200" dirty="0" smtClean="0"/>
            <a:t> plagiarism</a:t>
          </a:r>
          <a:endParaRPr lang="en-US" sz="1800" kern="1200" dirty="0"/>
        </a:p>
      </dsp:txBody>
      <dsp:txXfrm>
        <a:off x="923544" y="1514093"/>
        <a:ext cx="2539745" cy="1508455"/>
      </dsp:txXfrm>
    </dsp:sp>
    <dsp:sp modelId="{FA9FE99A-995B-9040-9DB4-DA277A088A15}">
      <dsp:nvSpPr>
        <dsp:cNvPr id="0" name=""/>
        <dsp:cNvSpPr/>
      </dsp:nvSpPr>
      <dsp:spPr>
        <a:xfrm>
          <a:off x="3848100" y="2006650"/>
          <a:ext cx="3001518" cy="150845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Tidak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mengakui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tulisan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mahasiswa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sebagai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karya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pribadi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dosen</a:t>
          </a:r>
          <a:endParaRPr lang="en-US" sz="2500" kern="1200" dirty="0"/>
        </a:p>
      </dsp:txBody>
      <dsp:txXfrm>
        <a:off x="3848100" y="2006650"/>
        <a:ext cx="3001518" cy="1508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3EA9D-6DB9-2449-AAA3-8BFBC136944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40DCB-5179-1847-BB78-ECC6F5DF7FB7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Bergabunglah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forum-forum yang </a:t>
          </a:r>
          <a:r>
            <a:rPr lang="en-US" sz="2000" kern="1200" dirty="0" err="1" smtClean="0"/>
            <a:t>akademis</a:t>
          </a:r>
          <a:endParaRPr lang="en-US" sz="2000" kern="1200" dirty="0"/>
        </a:p>
      </dsp:txBody>
      <dsp:txXfrm>
        <a:off x="328048" y="214010"/>
        <a:ext cx="5712764" cy="427857"/>
      </dsp:txXfrm>
    </dsp:sp>
    <dsp:sp modelId="{ED62E2C6-4067-EB47-8629-C7174EF49C66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91BCD-301E-EF43-9CA9-C5848292CE7C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mampu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mengalahkan</a:t>
          </a:r>
          <a:r>
            <a:rPr lang="en-US" sz="2000" kern="1200" dirty="0" smtClean="0"/>
            <a:t> ego </a:t>
          </a:r>
          <a:r>
            <a:rPr lang="en-US" sz="2000" kern="1200" dirty="0" err="1" smtClean="0"/>
            <a:t>sendiri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679991" y="855715"/>
        <a:ext cx="5360822" cy="427857"/>
      </dsp:txXfrm>
    </dsp:sp>
    <dsp:sp modelId="{6CD34A14-47AD-144C-8B32-34AAB26FF5B0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E4B06-4281-2844-913D-7B1ACA62F506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Bangunlah</a:t>
          </a:r>
          <a:r>
            <a:rPr lang="en-US" sz="2000" kern="1200" dirty="0" smtClean="0"/>
            <a:t> positive </a:t>
          </a:r>
          <a:r>
            <a:rPr lang="en-US" sz="2000" kern="1200" dirty="0" err="1" smtClean="0"/>
            <a:t>relatioship</a:t>
          </a:r>
          <a:endParaRPr lang="en-US" sz="2000" kern="1200" dirty="0"/>
        </a:p>
      </dsp:txBody>
      <dsp:txXfrm>
        <a:off x="840925" y="1497421"/>
        <a:ext cx="5199888" cy="427857"/>
      </dsp:txXfrm>
    </dsp:sp>
    <dsp:sp modelId="{8026D287-1125-AE4C-AEE3-EBC949DE7F80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37A9A-E9A2-A84A-ADC9-82799997D6CD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Berikanlah</a:t>
          </a:r>
          <a:r>
            <a:rPr lang="en-US" sz="2000" kern="1200" dirty="0" smtClean="0"/>
            <a:t> saran yang </a:t>
          </a:r>
          <a:r>
            <a:rPr lang="en-US" sz="2000" kern="1200" dirty="0" err="1" smtClean="0"/>
            <a:t>konstruktif</a:t>
          </a:r>
          <a:endParaRPr lang="en-US" sz="2000" kern="1200" dirty="0"/>
        </a:p>
      </dsp:txBody>
      <dsp:txXfrm>
        <a:off x="840925" y="2138720"/>
        <a:ext cx="5199888" cy="427857"/>
      </dsp:txXfrm>
    </dsp:sp>
    <dsp:sp modelId="{C0D00573-2588-D64C-A431-01691611EEE7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3C379-01CC-A346-95B6-BC4137F70881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Berpakaian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layaknya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dosen</a:t>
          </a:r>
          <a:endParaRPr lang="en-US" sz="2000" kern="1200" dirty="0"/>
        </a:p>
      </dsp:txBody>
      <dsp:txXfrm>
        <a:off x="679991" y="2780426"/>
        <a:ext cx="5360822" cy="427857"/>
      </dsp:txXfrm>
    </dsp:sp>
    <dsp:sp modelId="{78E19F34-D60F-1348-A40E-0BC3C6FA7863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1F4D-74EA-1A4F-ACD2-EC1FA803C686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Merokok  di lingkungan kampus ??</a:t>
          </a:r>
          <a:endParaRPr lang="en-US" sz="2000" kern="1200" dirty="0" smtClean="0"/>
        </a:p>
      </dsp:txBody>
      <dsp:txXfrm>
        <a:off x="328048" y="3422131"/>
        <a:ext cx="5712764" cy="427857"/>
      </dsp:txXfrm>
    </dsp:sp>
    <dsp:sp modelId="{28F576EE-488B-3843-B15E-6A96A120A802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71C58-38BA-0F43-9BC5-77D0306F150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7DD4-CA24-EB47-A91C-A6B71BF3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-dnO330G4Y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77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Membangun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Sikap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Komitmen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sebagai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Dosen</a:t>
            </a:r>
            <a:r>
              <a:rPr lang="en-US" sz="3600" b="1" dirty="0" smtClean="0">
                <a:solidFill>
                  <a:srgbClr val="002060"/>
                </a:solidFill>
              </a:rPr>
              <a:t> Telkom University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81600"/>
            <a:ext cx="77724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Ade Irma </a:t>
            </a:r>
            <a:r>
              <a:rPr lang="en-US" sz="2400" dirty="0" err="1" smtClean="0">
                <a:solidFill>
                  <a:srgbClr val="0070C0"/>
                </a:solidFill>
              </a:rPr>
              <a:t>Susanty</a:t>
            </a:r>
            <a:r>
              <a:rPr lang="en-US" sz="2400" dirty="0" smtClean="0">
                <a:solidFill>
                  <a:srgbClr val="0070C0"/>
                </a:solidFill>
              </a:rPr>
              <a:t>, Ph.D.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Bandung, </a:t>
            </a:r>
            <a:r>
              <a:rPr lang="en-US" sz="2400" dirty="0" smtClean="0">
                <a:solidFill>
                  <a:srgbClr val="0070C0"/>
                </a:solidFill>
              </a:rPr>
              <a:t>7 </a:t>
            </a:r>
            <a:r>
              <a:rPr lang="en-US" sz="2400" dirty="0" err="1" smtClean="0">
                <a:solidFill>
                  <a:srgbClr val="0070C0"/>
                </a:solidFill>
              </a:rPr>
              <a:t>Maret</a:t>
            </a:r>
            <a:r>
              <a:rPr lang="en-US" sz="2400" dirty="0" smtClean="0">
                <a:solidFill>
                  <a:srgbClr val="0070C0"/>
                </a:solidFill>
              </a:rPr>
              <a:t> 2018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YAR TEL-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8" y="171610"/>
            <a:ext cx="78867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enguji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1278707"/>
              </p:ext>
            </p:extLst>
          </p:nvPr>
        </p:nvGraphicFramePr>
        <p:xfrm>
          <a:off x="1524000" y="1397000"/>
          <a:ext cx="7162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Peneliti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Penulis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Artikel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7158493"/>
              </p:ext>
            </p:extLst>
          </p:nvPr>
        </p:nvGraphicFramePr>
        <p:xfrm>
          <a:off x="838200" y="1143000"/>
          <a:ext cx="769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kepanitiaan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/</a:t>
            </a:r>
            <a:r>
              <a:rPr lang="en-US" dirty="0" err="1" smtClean="0"/>
              <a:t>fakultas</a:t>
            </a:r>
            <a:r>
              <a:rPr lang="en-US" dirty="0" smtClean="0"/>
              <a:t>/</a:t>
            </a:r>
            <a:r>
              <a:rPr lang="en-US" dirty="0" err="1" smtClean="0"/>
              <a:t>prodi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team work, cooperative 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Lain-lain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55619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6800"/>
            <a:ext cx="8153400" cy="5098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1600200"/>
            <a:ext cx="7543800" cy="42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FKB\Aturan Akademik\thank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981200"/>
            <a:ext cx="3671888" cy="2443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4953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www.youtube.com/watch?v=y-dnO330G4Y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T</a:t>
            </a:r>
            <a:r>
              <a:rPr lang="en-US" sz="3600" dirty="0" smtClean="0"/>
              <a:t>ri Dharma PT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85800" y="2057400"/>
            <a:ext cx="22098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chemeClr val="accent6">
                    <a:lumMod val="50000"/>
                  </a:schemeClr>
                </a:solidFill>
              </a:rPr>
              <a:t>Pendidikan</a:t>
            </a:r>
            <a:endParaRPr lang="en-US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29400" y="2057400"/>
            <a:ext cx="22098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2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4062984"/>
            <a:ext cx="2209800" cy="1271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Pengabdiaan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1905000"/>
            <a:ext cx="2514600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Ide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inspirasi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429000" y="2438400"/>
            <a:ext cx="2362200" cy="6096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Bahan</a:t>
            </a:r>
            <a:r>
              <a:rPr lang="en-US" dirty="0" smtClean="0">
                <a:solidFill>
                  <a:srgbClr val="002060"/>
                </a:solidFill>
              </a:rPr>
              <a:t> Ajar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418040">
            <a:off x="1882162" y="3877155"/>
            <a:ext cx="1998825" cy="68440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Kesejahteraan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masyarakat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355568">
            <a:off x="2197389" y="3540924"/>
            <a:ext cx="1875116" cy="51255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Pengayaan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Ilmu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9538116">
            <a:off x="6040866" y="3288149"/>
            <a:ext cx="1582209" cy="8338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inspirasi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19538116">
            <a:off x="6187931" y="3896484"/>
            <a:ext cx="1900469" cy="78932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Penerapan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pada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masyarakat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Peran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Dosen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bidang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Pengajaran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600" y="1447800"/>
            <a:ext cx="4648200" cy="4525963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 lvl="1"/>
            <a:r>
              <a:rPr lang="en-US" sz="2400" dirty="0" err="1" smtClean="0"/>
              <a:t>Pemateri</a:t>
            </a:r>
            <a:r>
              <a:rPr lang="en-US" sz="2400" dirty="0" smtClean="0"/>
              <a:t>/ </a:t>
            </a:r>
            <a:r>
              <a:rPr lang="en-US" sz="2400" dirty="0" err="1" smtClean="0"/>
              <a:t>Fasilitator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endParaRPr lang="en-US" sz="2400" dirty="0" smtClean="0"/>
          </a:p>
          <a:p>
            <a:pPr lvl="1"/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Wali</a:t>
            </a:r>
            <a:endParaRPr lang="en-US" sz="2400" dirty="0" smtClean="0"/>
          </a:p>
          <a:p>
            <a:pPr lvl="1"/>
            <a:r>
              <a:rPr lang="en-US" sz="2400" dirty="0" err="1" smtClean="0"/>
              <a:t>Pembimbing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magang</a:t>
            </a:r>
            <a:r>
              <a:rPr lang="en-US" sz="2400" dirty="0" smtClean="0"/>
              <a:t>/ </a:t>
            </a:r>
            <a:r>
              <a:rPr lang="en-US" sz="2400" dirty="0" err="1" smtClean="0"/>
              <a:t>skripsi</a:t>
            </a:r>
            <a:endParaRPr lang="en-US" sz="2400" dirty="0" smtClean="0"/>
          </a:p>
          <a:p>
            <a:pPr lvl="1"/>
            <a:r>
              <a:rPr lang="en-US" sz="2400" dirty="0" err="1" smtClean="0"/>
              <a:t>Penguji</a:t>
            </a:r>
            <a:endParaRPr lang="en-US" sz="2400" dirty="0" smtClean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38481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Peran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Dosen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bidang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Penelitian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5800" y="1828800"/>
            <a:ext cx="4114800" cy="144780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 lvl="1"/>
            <a:r>
              <a:rPr lang="en-US" sz="2400" dirty="0" err="1" smtClean="0"/>
              <a:t>Penelitian</a:t>
            </a:r>
            <a:endParaRPr lang="en-US" sz="2400" dirty="0" smtClean="0"/>
          </a:p>
          <a:p>
            <a:pPr lvl="1"/>
            <a:r>
              <a:rPr lang="en-US" sz="2400" dirty="0" err="1" smtClean="0"/>
              <a:t>Penulis</a:t>
            </a:r>
            <a:r>
              <a:rPr lang="en-US" sz="2400" dirty="0" smtClean="0"/>
              <a:t> </a:t>
            </a:r>
            <a:r>
              <a:rPr lang="en-US" sz="2400" dirty="0" err="1" smtClean="0"/>
              <a:t>artikel</a:t>
            </a:r>
            <a:endParaRPr lang="en-US" sz="2400" dirty="0" smtClean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0660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88620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80" y="4876800"/>
            <a:ext cx="164592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Peran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Dosen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bidang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Pengabdian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Masyarakat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Pengabdian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Non Profit </a:t>
            </a:r>
          </a:p>
          <a:p>
            <a:pPr lvl="1"/>
            <a:r>
              <a:rPr lang="en-US" sz="2000" dirty="0" smtClean="0"/>
              <a:t>Profit (</a:t>
            </a:r>
            <a:r>
              <a:rPr lang="en-US" sz="2000" dirty="0" err="1"/>
              <a:t>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smtClean="0"/>
              <a:t>ke-3)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Penunjang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err="1" smtClean="0"/>
              <a:t>Tugas-tugas</a:t>
            </a:r>
            <a:r>
              <a:rPr lang="en-US" sz="2000" dirty="0" smtClean="0"/>
              <a:t> </a:t>
            </a:r>
            <a:r>
              <a:rPr lang="en-US" sz="2000" dirty="0" err="1" smtClean="0"/>
              <a:t>penunjang</a:t>
            </a:r>
            <a:r>
              <a:rPr lang="en-US" sz="2000" dirty="0" smtClean="0"/>
              <a:t> di </a:t>
            </a:r>
            <a:r>
              <a:rPr lang="en-US" sz="2000" dirty="0" err="1" smtClean="0"/>
              <a:t>fakultas</a:t>
            </a:r>
            <a:r>
              <a:rPr lang="en-US" sz="2000" dirty="0" smtClean="0"/>
              <a:t>/</a:t>
            </a:r>
            <a:r>
              <a:rPr lang="en-US" sz="2000" dirty="0" err="1" smtClean="0"/>
              <a:t>prodi</a:t>
            </a:r>
            <a:endParaRPr lang="en-US" sz="2000" dirty="0" smtClean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Telkom University Values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62115272"/>
              </p:ext>
            </p:extLst>
          </p:nvPr>
        </p:nvGraphicFramePr>
        <p:xfrm>
          <a:off x="990600" y="172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err="1" smtClean="0"/>
              <a:t>Pengajaran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37437"/>
              </p:ext>
            </p:extLst>
          </p:nvPr>
        </p:nvGraphicFramePr>
        <p:xfrm>
          <a:off x="457200" y="1600201"/>
          <a:ext cx="4953000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4225"/>
              </p:ext>
            </p:extLst>
          </p:nvPr>
        </p:nvGraphicFramePr>
        <p:xfrm>
          <a:off x="958516" y="2691065"/>
          <a:ext cx="4953000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7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838552"/>
              </p:ext>
            </p:extLst>
          </p:nvPr>
        </p:nvGraphicFramePr>
        <p:xfrm>
          <a:off x="1600200" y="3581401"/>
          <a:ext cx="4953000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13287"/>
              </p:ext>
            </p:extLst>
          </p:nvPr>
        </p:nvGraphicFramePr>
        <p:xfrm>
          <a:off x="2101516" y="4724401"/>
          <a:ext cx="4953000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48400" y="16396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Berkontribusi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29400" y="2555319"/>
            <a:ext cx="2514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Koordinasi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Terbuka </a:t>
            </a:r>
            <a:r>
              <a:rPr lang="en-US" sz="1600" dirty="0" err="1" smtClean="0"/>
              <a:t>menerima</a:t>
            </a:r>
            <a:r>
              <a:rPr lang="en-US" sz="1600" dirty="0" smtClean="0"/>
              <a:t> </a:t>
            </a:r>
            <a:r>
              <a:rPr lang="en-US" sz="1600" dirty="0" err="1" smtClean="0"/>
              <a:t>masukan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Persiapan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matang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Menghargai</a:t>
            </a:r>
            <a:r>
              <a:rPr lang="en-US" sz="1600" dirty="0" smtClean="0"/>
              <a:t> </a:t>
            </a:r>
            <a:r>
              <a:rPr lang="en-US" sz="1600" dirty="0" err="1" smtClean="0"/>
              <a:t>mahasiswa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Mahasiswa</a:t>
            </a:r>
            <a:r>
              <a:rPr lang="en-US" sz="1600" dirty="0" smtClean="0"/>
              <a:t> </a:t>
            </a:r>
            <a:r>
              <a:rPr lang="en-US" sz="1600" dirty="0" err="1" smtClean="0"/>
              <a:t>tempat</a:t>
            </a:r>
            <a:r>
              <a:rPr lang="en-US" sz="1600" dirty="0" smtClean="0"/>
              <a:t> </a:t>
            </a:r>
            <a:r>
              <a:rPr lang="en-US" sz="1600" dirty="0" err="1" smtClean="0"/>
              <a:t>curhat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4724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Objektif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5638800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J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angan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paksa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ikan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untuk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belajar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terbang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wali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1752600"/>
            <a:ext cx="4267200" cy="22860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Bimbingan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non </a:t>
            </a:r>
            <a:r>
              <a:rPr lang="en-US" sz="2400" dirty="0" err="1" smtClean="0"/>
              <a:t>akademik</a:t>
            </a:r>
            <a:endParaRPr lang="en-US" sz="2400" dirty="0" smtClean="0"/>
          </a:p>
          <a:p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sekedar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approval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registrasi</a:t>
            </a:r>
            <a:endParaRPr lang="en-US" sz="2400" dirty="0" smtClean="0"/>
          </a:p>
          <a:p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keluhan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jam </a:t>
            </a:r>
            <a:r>
              <a:rPr lang="en-US" sz="2400" dirty="0" err="1" smtClean="0"/>
              <a:t>kerja</a:t>
            </a:r>
            <a:endParaRPr lang="en-US" sz="24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2600"/>
            <a:ext cx="32893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4625" y="5257800"/>
            <a:ext cx="6221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D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osen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wali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adalah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orang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tua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mahasiswa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selama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mereka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studi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err="1" smtClean="0"/>
              <a:t>Pembimbing</a:t>
            </a:r>
            <a:r>
              <a:rPr lang="en-US" sz="4000" dirty="0" smtClean="0"/>
              <a:t> </a:t>
            </a:r>
            <a:r>
              <a:rPr lang="en-US" sz="4000" dirty="0" err="1" smtClean="0"/>
              <a:t>Magang</a:t>
            </a:r>
            <a:r>
              <a:rPr lang="en-US" sz="4000" dirty="0" smtClean="0"/>
              <a:t>/</a:t>
            </a:r>
            <a:r>
              <a:rPr lang="en-US" sz="4000" dirty="0" err="1" smtClean="0"/>
              <a:t>Skripsi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1125"/>
            <a:ext cx="2416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bimbingan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arahan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memanfaatkan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kepentingan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endParaRPr lang="en-US" sz="2800" dirty="0" smtClean="0"/>
          </a:p>
          <a:p>
            <a:r>
              <a:rPr lang="en-US" sz="2800" dirty="0" err="1" smtClean="0"/>
              <a:t>Mengarahkan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mengerjakan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/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levelnya</a:t>
            </a:r>
            <a:endParaRPr lang="en-US" sz="2800" dirty="0" smtClean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Susah </a:t>
            </a:r>
            <a:r>
              <a:rPr lang="en-US" sz="2800" dirty="0" err="1" smtClean="0"/>
              <a:t>dihubungi</a:t>
            </a:r>
            <a:endParaRPr lang="en-US" sz="28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914650"/>
            <a:ext cx="349623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291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Apple Chancery</vt:lpstr>
      <vt:lpstr>Arial</vt:lpstr>
      <vt:lpstr>Calibri</vt:lpstr>
      <vt:lpstr>Office Theme</vt:lpstr>
      <vt:lpstr>Membangun Sikap dan Komitmen sebagai Dosen Telkom University</vt:lpstr>
      <vt:lpstr>Tri Dharma PT</vt:lpstr>
      <vt:lpstr>Peran Dosen dalam bidang  Pengajaran</vt:lpstr>
      <vt:lpstr>Peran Dosen dalam bidang  Penelitian</vt:lpstr>
      <vt:lpstr>Peran Dosen dalam bidang  Pengabdian Masyarakat</vt:lpstr>
      <vt:lpstr>Telkom University Values</vt:lpstr>
      <vt:lpstr>Pengajaran</vt:lpstr>
      <vt:lpstr>Dosen wali</vt:lpstr>
      <vt:lpstr>Pembimbing Magang/Skripsi</vt:lpstr>
      <vt:lpstr>Penguji</vt:lpstr>
      <vt:lpstr>Peneliti dan Penulis Artikel</vt:lpstr>
      <vt:lpstr>Pengabdian Masyarakat</vt:lpstr>
      <vt:lpstr>Lain-lain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Sikap dan Komitmen sebagai Dosen Telkom University</dc:title>
  <dc:creator>user</dc:creator>
  <cp:lastModifiedBy>BPA</cp:lastModifiedBy>
  <cp:revision>36</cp:revision>
  <dcterms:created xsi:type="dcterms:W3CDTF">2006-08-16T00:00:00Z</dcterms:created>
  <dcterms:modified xsi:type="dcterms:W3CDTF">2018-03-07T06:18:29Z</dcterms:modified>
</cp:coreProperties>
</file>